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8"/>
  </p:notesMasterIdLst>
  <p:sldIdLst>
    <p:sldId id="256" r:id="rId5"/>
    <p:sldId id="258" r:id="rId6"/>
    <p:sldId id="260" r:id="rId7"/>
    <p:sldId id="261" r:id="rId8"/>
    <p:sldId id="263" r:id="rId9"/>
    <p:sldId id="259" r:id="rId10"/>
    <p:sldId id="264" r:id="rId11"/>
    <p:sldId id="262" r:id="rId12"/>
    <p:sldId id="265" r:id="rId13"/>
    <p:sldId id="268" r:id="rId14"/>
    <p:sldId id="269" r:id="rId15"/>
    <p:sldId id="266" r:id="rId16"/>
    <p:sldId id="267" r:id="rId1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4660"/>
  </p:normalViewPr>
  <p:slideViewPr>
    <p:cSldViewPr snapToGrid="0">
      <p:cViewPr varScale="1">
        <p:scale>
          <a:sx n="107" d="100"/>
          <a:sy n="107"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28T16:22:33.671"/>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352 228,'-5'1,"0"0,0 0,0 0,1 1,-1-1,0 1,1 1,0-1,-1 1,1-1,0 1,0 0,1 1,-1-1,1 1,-1-1,1 1,0 0,1 0,-1 0,-2 6,0-1,0 0,1 1,0-1,0 1,1 0,0 0,1 0,0 0,-1 14,3-23,0 1,1 0,-1 0,0 0,0 0,1 0,-1 0,1 0,0 0,0 0,-1-1,1 1,0 0,0-1,1 1,-1 0,0-1,1 0,-1 1,0-1,1 0,0 1,1 0,2 0,-1 0,1 0,0 0,0-1,0 0,0 0,0 0,0 0,5-1,6 0,1-1,-1 0,0-1,30-8,-37 7,-1 1,0-1,-1 0,1-1,0 0,-1 0,0 0,8-8,-11 9,-1-1,0 0,0 1,0-2,-1 1,1 0,-1 0,0-1,0 1,-1-1,1 0,-1 1,0-1,0 0,0-9,-1 11,1 0,-1 0,0 0,0 0,-1 1,1-1,0 0,-1 0,0 0,0 0,1 1,-2-1,1 0,0 1,-1-1,1 1,-1-1,1 1,-1 0,0-1,0 1,0 0,-1 0,1 1,0-1,-1 0,1 1,-1-1,1 1,-1 0,0 0,0 0,1 0,-1 1,-4-1,-11-2,-1 1,1 2,-1 0,-31 4,7-1,32-3,-2 0,0 0,0 1,1 0,-1 1,-24 7,35-8,0 0,-1 0,1 0,-1 1,1-1,0 1,0 0,0-1,0 1,0 0,0 0,1 0,-1 0,0 0,1 1,0-1,0 1,-1-1,1 0,1 1,-1 0,0-1,1 1,-1-1,1 1,0 0,0-1,0 1,0 0,0-1,0 1,1 0,-1-1,3 6,-1-3,-1 0,2 1,-1-1,1 0,-1 0,1 0,1 0,-1-1,1 0,0 1,0-1,0 0,0-1,1 1,-1-1,1 0,0 0,0 0,0-1,0 0,7 2,-3 1,0-1,1 1,-2 1,1-1,9 10,-15-12,-1 0,0 0,0 0,0 1,0-1,0 1,-1-1,1 1,-1 0,0-1,0 1,-1 0,1 0,-1 0,1 0,-1 0,-1 0,1-1,0 1,-3 7,-2 10,0-1,-14 33,9-29,1 0,-16 48,24-69,1 0,-1 0,1-1,-1 1,1 0,0 0,0 0,0 0,1 0,-1-1,1 1,-1 0,1 0,0-1,0 1,0 0,0-1,1 1,-1-1,1 1,2 2,-3-4,-1-1,0 0,1 1,-1-1,1 1,-1-1,1 1,-1-1,1 0,-1 1,1-1,0 0,-1 0,1 1,-1-1,1 0,0 0,-1 0,1 0,0 0,-1 0,1 0,-1 0,1 0,0 0,-1 0,1 0,0 0,-1-1,1 1,-1 0,1 0,0-1,-1 1,1 0,-1-1,1 1,-1-1,1 1,0-1,-2-2,-12 15,8-5,0 1,0 0,1-1,0 1,0 1,1-1,0 0,1 1,-3 12,1 7,0 48,4-51,-2 1,-5 31,5-50,1 1,0-1,0 0,0 1,1-1,0 0,2 13,-1-18,-1 0,1-1,-1 1,1-1,0 1,0-1,0 1,0-1,0 1,0-1,0 0,0 1,0-1,1 0,-1 0,1 0,-1 0,1 0,-1 0,1 0,-1-1,1 1,0-1,-1 1,1-1,0 1,-1-1,1 0,0 0,0 0,-1 0,1 0,0 0,-1 0,1-1,0 1,0-1,1 0,43-15,-39 12,-1 1,1 1,0-1,1 1,-1 1,0-1,11 0,-17 2,0 0,0 0,0 0,0 1,-1-1,1 0,0 1,0-1,0 0,0 1,-1-1,1 1,0-1,0 1,-1-1,1 1,-1 0,1-1,0 1,-1 0,1 0,-1-1,0 1,1 0,-1 0,1 0,-1 0,0-1,0 1,0 0,1 0,-1 0,0 0,0 0,0 0,0 0,0-1,-1 1,1 0,0 0,0 0,-1 0,1 0,-1 0,-17 46,13-38,-7 18,8-20,0 0,1 0,-1 0,2 0,-1 0,1 0,0 1,1-1,0 1,0 0,1-1,-1 1,2 0,-1-1,3 14,2 3,-2-1,0 39,0-7,-3-53,0 0,0 0,0-1,1 1,-1 0,0 0,1-1,-1 1,1 0,0-1,0 1,-1 0,1-1,0 1,0-1,0 1,1-1,-1 0,0 0,0 1,1-1,-1 0,3 1,-1-1,0 0,-1-1,1 1,0-1,0 0,-1 0,1 0,0 0,0 0,-1 0,1-1,0 0,-1 1,4-2,11-5,0-1,0-1,27-19,-31 20,10-6,-3 2,0-1,0-1,23-22,-39 33,0-1,0 0,0 0,-1 0,0-1,0 1,0-1,0 0,-1 0,0 0,0 0,0 0,-1 0,0-1,0 1,0 0,0-1,-1 1,0-1,-1-7,1 11,0 0,-1-1,1 1,-1 0,0 0,1 0,-1 0,0 0,0-1,-1 2,1-1,0 0,-1 0,1 0,-1 1,1-1,-1 1,0-1,0 1,-2-2,-2 1,1-1,-1 1,0 1,0-1,-11 0,-28-10,43 11,0-1,0 1,0 0,0-1,0 1,1-1,-1 1,1-1,-1 0,1 0,-1 0,1 0,0 0,0 0,0 0,0 0,1 0,-1-1,0-1,-2-14,1 1,1-1,1 1,2-28,0 28,-1 1,-1-1,0 1,-2 0,-4-27,0 22,-1-7,-1 0,-16-33,21 54,0 1,0 0,-1-1,0 2,0-1,0 0,-1 1,0 0,0 0,0 0,0 1,-1 0,0 0,0 0,-6-3,9 6,-1 0,1 0,0 0,0 1,0-1,-1 1,1 0,0 0,0 0,-1 0,1 1,0-1,0 1,-1 0,1-1,0 2,0-1,0 0,0 1,0-1,0 1,1 0,-1 0,1 0,-1 0,1 0,-3 4,-6 7,0 0,1 1,1 1,-9 17,1-1,1-1,13-24,0 0,0 0,-1 0,0 0,0-1,0 0,0 1,-1-2,-7 7,5-5,1 0,-1 1,1 0,0 0,1 0,0 1,0 0,0 0,1 0,-5 14,3-6,2-1,-1 1,2 0,0 0,-1 19,3-16,0 1,2-1,4 30,-4-41,1 0,1 0,-1 0,1-1,1 1,-1-1,1 0,1 0,-1 0,1-1,6 7,-9-10,0 0,0 0,0 1,0-1,-1 1,1-1,-1 1,0-1,0 1,0 0,-1-1,1 1,-1 0,0 0,0 6,-12 64,6-40,-20 107,27-147,-1-1,0 1,-1 0,0 0,0 0,0 0,0 0,-1 0,0 0,0 1,-1-1,0 1,0-1,0 1,-1 0,1 0,-1 0,0 1,-5-5,2 0,0 0,1-1,0 0,0 0,1 0,0-1,1 1,1-1,-4-16,-1-9,-4-59,9-162,4 139,0 103,1 0,0-1,6-18,4-36,-10 56,0 1,1-1,0 1,1-1,0 1,1 0,1 1,0-1,0 1,2 0,10-14,11-10,2 2,36-32,-17 18,-44 41,0-1,0 1,-1-1,0 0,0 0,-1 0,0 0,-1-1,0 0,0 0,-1 0,0 0,1-11,-1-15,0 1,-5-44,0 9,2 50,-2 1,0-1,-1 1,0 0,-2 1,0-1,-16-29,22 46,-1 1,1-1,0 1,-1-1,1 0,0 1,0-1,-1 0,1 1,0-1,0 0,0 1,0-1,0 0,0 1,0-1,0 0,0 1,0-1,0 0,0 0,0 1,1-1,-1 1,0-1,1 0,-1 1,0-1,1 1,-1-1,0 0,1 1,0-1,25-4,31 15,-21 1,-2 0,60 11,16-1,-68-11,0-3,1-1,45 0,88-7,-184 2,0 1,1-1,-1 1,1 1,-1-1,1 1,0 1,0-1,1 1,-8 5,3 1,0 0,1 0,0 1,-12 17,5-4,-2 0,0-2,-43 39,50-50,0 1,1 1,1 0,-18 28,-5 7,27-40,-1 0,1 1,1 0,-1 0,2 0,-1 1,1 0,1-1,0 1,0 1,1-1,0 0,0 1,2-1,-1 1,1-1,1 0,0 1,0-1,6 20,4-1,24 42,-21-44,19 50,31 87,-58-149,13 19,-19-34,0 0,0 0,1 1,-1-1,0 0,0 0,0 1,1-1,-1 0,0 0,0 0,0 0,1 1,-1-1,0 0,0 0,1 0,-1 0,0 0,1 0,-1 0,0 0,0 0,1 1,-1-1,0 0,1 0,-1-1,0 1,0 0,1 0,-1 0,0 0,1 0,-1 0,5-20,-3-2,-2 1,0-1,-4-22,2 35,1 1,-1-1,-1 0,0 1,0 0,-1-1,0 1,0 1,-1-1,-6-9,3 8,1-2,1 1,0-1,0 0,1 0,1-1,0 1,0-1,1 0,1 0,-2-17,2-5,1 0,7-63,-4 88,0 1,0-1,1 1,0 0,0 0,1 0,0 1,1-1,9-12,58-62,-55 64,2-2,-2 1,-1-2,0 0,-2-1,0-1,12-29,-25 50,0-1,0 1,0 0,0-1,0 1,1 0,-1 0,1 0,0 0,0 0,0 0,-1 0,2 0,-1 1,0-1,0 1,0-1,1 1,-1 0,1 0,-1 0,5-1,-5 3,0-1,1 0,-1 1,0-1,0 1,0 0,0 0,0-1,0 1,0 1,0-1,0 0,0 0,-1 1,1-1,-1 1,1-1,-1 1,1 0,-1 0,0 0,0-1,0 1,0 0,0 1,0-1,0 2,19 48,-3 0,-3 1,14 90,-18-87,-5-29,0 0,0 37,-7 33,3 81,6-144,1 0,1 0,2 0,1-1,2-1,28 49,-39-75,2 7,0 1,-1-1,-1 1,0 0,-1 0,2 27,5 31,0 13,-9-86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4:18.586"/>
    </inkml:context>
    <inkml:brush xml:id="br0">
      <inkml:brushProperty name="width" value="0.035" units="cm"/>
      <inkml:brushProperty name="height" value="0.035" units="cm"/>
    </inkml:brush>
  </inkml:definitions>
  <inkml:trace contextRef="#ctx0" brushRef="#br0">1 1 24575,'13'2'0,"0"0"0,0 1 0,0 1 0,0 0 0,0 1 0,23 12 0,-3-2 0,-8-4 0,0-2 0,1-1 0,0-1 0,34 4 0,-49-9 0,1-1 0,-1 0 0,1-1 0,-1-1 0,1 0 0,-1 0 0,0-1 0,1-1 0,-1 1 0,0-2 0,-1 0 0,17-8 0,-57 33 0,22-16 0,0 0 0,-1-1 0,0 0 0,0-1 0,-16 5 0,-3-4 0,0-1 0,0-2 0,0-1 0,0-1 0,-53-8 0,69 4-39,1 0 0,-1 0-1,1-1 1,0 0-1,0-1 1,1-1 0,-14-11-1,4 3-1010,8 7-5776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4:19.765"/>
    </inkml:context>
    <inkml:brush xml:id="br0">
      <inkml:brushProperty name="width" value="0.035" units="cm"/>
      <inkml:brushProperty name="height" value="0.035" units="cm"/>
    </inkml:brush>
  </inkml:definitions>
  <inkml:trace contextRef="#ctx0" brushRef="#br0">1 1 24575,'4'1'0,"0"0"0,-1 0 0,1 1 0,-1 0 0,1 0 0,-1 0 0,1 0 0,-1 0 0,0 0 0,0 1 0,0 0 0,-1 0 0,5 5 0,28 20 0,-14-18 0,6 3 0,1-2 0,30 8 0,-49-16 0,1-1 0,-1-1 0,1 1 0,0-2 0,0 1 0,-1-1 0,1-1 0,0 0 0,-1 0 0,15-4 0,-5-1-1365,-2 1-5461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4:35.516"/>
    </inkml:context>
    <inkml:brush xml:id="br0">
      <inkml:brushProperty name="width" value="0.035" units="cm"/>
      <inkml:brushProperty name="height" value="0.035" units="cm"/>
    </inkml:brush>
  </inkml:definitions>
  <inkml:trace contextRef="#ctx0" brushRef="#br0">59 3 24575,'1'88'0,"-3"98"0,-10-112 0,7-51 0,2 0 0,-2 31 0,6 1192 0,0-1225 0,2 1 0,8 37 0,-1-12 0,-1 4 0,-3-23 0,-1 1 0,1 51 0,-7-594 0,2 495 0,1 0 0,7-32 0,4-34 0,-12-259 0,-3 165 0,4 160 0,-1 1 0,9-35 0,-5 34 0,-2-1 0,2-25 0,-4-437 0,-2 315 0,1 218 0,-1-1 0,-14 77 0,8-67 0,1 0 0,4 0 0,5 67 0,-1-11 0,1 6 0,-6 129 0,-1-228 0,0 0 0,-13 38 0,11-41 0,0 1 0,1 0 0,-3 34 0,7 31 0,2-55 0,-2 0 0,-1 0 0,-9 50 0,0-17 30,10-48-309,-2 0 0,0 0 0,-1 0 0,-9 24 0,5-22-6547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4:42.647"/>
    </inkml:context>
    <inkml:brush xml:id="br0">
      <inkml:brushProperty name="width" value="0.035" units="cm"/>
      <inkml:brushProperty name="height" value="0.035" units="cm"/>
    </inkml:brush>
  </inkml:definitions>
  <inkml:trace contextRef="#ctx0" brushRef="#br0">103 76 24575,'0'0'0,"0"0"0,0 0 0,0-1 0,0 1 0,-1 0 0,1 0 0,0-1 0,0 1 0,0 0 0,0-1 0,0 1 0,0 0 0,0 0 0,0-1 0,0 1 0,0 0 0,0 0 0,0-1 0,0 1 0,0 0 0,0 0 0,1-1 0,-1 1 0,0 0 0,0 0 0,0-1 0,0 1 0,0 0 0,1 0 0,-1-1 0,0 1 0,0 0 0,0 0 0,1 0 0,-1 0 0,0-1 0,0 1 0,0 0 0,1 0 0,-1 0 0,0 0 0,0 0 0,1 0 0,-1 0 0,0 0 0,0 0 0,1 0 0,-1 0 0,0 0 0,1 0 0,-1 0 0,0 0 0,0 0 0,1 0 0,-1 0 0,0 0 0,0 0 0,1 0 0,-1 0 0,0 0 0,0 0 0,1 1 0,10 15 0,-7 8 0,-2 1 0,0 0 0,-2-1 0,0 1 0,-2 0 0,-1 0 0,-11 44 0,5-19 0,6-39 0,1-1 0,-2 0 0,0 0 0,-8 16 0,-12 34 0,13 3 0,3 0 0,3 1 0,4 100 0,1-97 0,1-45 0,2-1 0,8 39 0,-1-14 0,12 54 0,-14-71 0,-1 1 0,-2 0 0,3 54 0,-9 31 0,1-160 0,-1 7 0,2 0 0,2 1 0,10-56 0,-9 68 0,0 1 0,0-33 0,-3 40 0,0 0 0,0 0 0,2 0 0,0 1 0,1-1 0,1 1 0,7-17 0,-3 11 0,-1 0 0,-1 0 0,-1-1 0,-1 0 0,-1 0 0,2-33 0,-6-145 0,-3 87 0,3-324 0,-1 450 0,-1 0 0,0 0 0,0 0 0,-2-1 0,1 1 0,-8 15 0,6-15 0,0 1 0,1 0 0,0 1 0,1-1 0,-1 16 0,-8 52 0,7-58 0,-3 47 0,6-44 0,-9 44 0,6-46 0,2 1 0,-2 29 0,7 45 0,-3 76 0,-3-154 0,0 0 0,-9 25 0,12-42 0,2-61 0,41-135 0,-22 64 0,-15 99 0,-1-1 0,-2-58 0,-2 60 0,1 0 0,1 0 0,8-41 0,-1 37 0,-2 3 0,0 0 0,-2 0 0,3-40 0,-8 62 0,0 1 0,0 0 0,0-1 0,1 1 0,0 0 0,1-1 0,-1 1 0,1 0 0,0 0 0,4-6 0,-6 12 0,1 0 0,0 1 0,-1-1 0,1 1 0,-1-1 0,0 0 0,1 1 0,-1-1 0,1 1 0,-1-1 0,0 1 0,1 0 0,-1-1 0,0 1 0,0-1 0,1 1 0,-1-1 0,0 1 0,0 0 0,0-1 0,0 1 0,0 0 0,0-1 0,0 1 0,0-1 0,0 1 0,0 0 0,0 0 0,3 26 0,-4-6 0,-2-1 0,0 0 0,-1 0 0,0 0 0,-2-1 0,-1 1 0,-15 31 0,12-29 0,1 1 0,1 0 0,1 0 0,1 0 0,-3 28 0,-19 148 0,4-74 0,14-69 0,4-31 0,2 0 0,-2 43 0,6-20 0,1-16 0,-1 1 0,-2 0 0,-10 56 0,6-62 0,-1 47 0,-5 24 0,4-71 0,3-4 0,18-42 0,55-95 0,-63 102 0,-1 0 0,0-1 0,-1 1 0,-1-1 0,0 1 0,0-1 0,-1-17 0,-3 219-1365,2-167-5461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4:45.197"/>
    </inkml:context>
    <inkml:brush xml:id="br0">
      <inkml:brushProperty name="width" value="0.035" units="cm"/>
      <inkml:brushProperty name="height" value="0.035" units="cm"/>
    </inkml:brush>
  </inkml:definitions>
  <inkml:trace contextRef="#ctx0" brushRef="#br0">152 1 24575,'0'48'0,"1"-11"0,-1 1 0,-2-1 0,-12 63 0,-12 48 0,-19 56 0,30-159 0,10-30 0,0-1 0,1 1 0,0-1 0,2 1 0,-3 26 0,7 68 0,-3 57 0,-11-99 0,7-49 0,2 0 0,-2 28 0,4 265 0,2-148 0,0-151 0,0 1 0,1-1 0,0 0 0,0-1 0,2 1 0,-1 0 0,2-1 0,-1 0 0,2 0 0,9 16 0,-15-27 1,0 0-1,1 1 1,-1-1-1,0 0 1,0 0-1,0 0 1,0 0 0,1 0-1,-1 0 1,0 0-1,0 0 1,0 0-1,0 0 1,1 0-1,-1 0 1,0 0-1,0 0 1,0 0-1,0 0 1,0 0-1,1 0 1,-1 0 0,0 0-1,0 0 1,0 0-1,0-1 1,1 1-1,-1 0 1,0 0-1,0 0 1,0 0-1,0 0 1,0 0-1,0 0 1,0-1 0,1 1-1,-1 0 1,0 0-1,0 0 1,0 0-1,0 0 1,0-1-1,0 1 1,0 0-1,0 0 1,0 0-1,0 0 1,0-1-1,0 1 1,0 0 0,0 0-1,0 0 1,0 0-1,0-1 1,0 1-1,0 0 1,0 0-1,0 0 1,0 0-1,0-1 1,0 1-1,0 0 1,0 0-1,-1 0 1,1 0 0,1-14-1402,0-2-5425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4:51.365"/>
    </inkml:context>
    <inkml:brush xml:id="br0">
      <inkml:brushProperty name="width" value="0.035" units="cm"/>
      <inkml:brushProperty name="height" value="0.035" units="cm"/>
    </inkml:brush>
  </inkml:definitions>
  <inkml:trace contextRef="#ctx0" brushRef="#br0">101 70 24575,'0'1023'0,"-1"-1005"0,-1 1 0,-8 33 0,6-32 0,0 0 0,-1 25 0,5 265 0,1-146 0,0-139 0,2 0 0,6 31 0,4 26 0,-15-311 0,3 117 0,2 81 0,0 1 0,2 0 0,17-53 0,-10 35 0,-5 23 0,-1 1 0,0 0 0,-1-1 0,-2 1 0,1-29 0,-5-646 0,-1 681 0,1 0 0,-9-35 0,5 33 0,1 0 0,0-25 0,1 24 0,0 0 0,-1 0 0,0 0 0,-10-24 0,-6-26 0,16 53 0,-2 1 0,1 0 0,-2 0 0,0 0 0,-10-15 0,11 72 0,4-15 0,0 0 0,-7 28 0,5-27 0,-4 51 0,10 23 0,-4 74 0,-10-100 0,8-52 0,0 1 0,-1 31 0,6 396 0,1-427 0,0-1 0,2 1 0,0-1 0,10 26 0,-7-25 0,-2 0 0,0 1 0,3 41 0,4 44 0,-6-75 0,1 48 0,-8 57 0,1-139 0,0 0 0,0 0 0,0 0 0,0 0 0,0 0 0,0 0 0,0 0 0,0 0 0,1 0 0,-1 0 0,0-1 0,0 1 0,0 0 0,0 0 0,0 0 0,0 0 0,0 0 0,0 0 0,0 0 0,0 0 0,0 1 0,0-1 0,1 0 0,-1 0 0,0 0 0,0 0 0,0 0 0,0 0 0,0 0 0,0 0 0,0 0 0,0 0 0,0 0 0,0 0 0,0 0 0,0 0 0,0 0 0,0 0 0,0 0 0,0 0 0,0 0 0,1 0 0,-1 1 0,0-1 0,0 0 0,0 0 0,0 0 0,0 0 0,0 0 0,0 0 0,0 0 0,0 0 0,0 0 0,0 0 0,6-11 0,4-17 0,-1-70 0,-8 70 0,1 0 0,7-32 0,-3 23 0,-2-1 0,-1 1 0,-5-67 0,1 31 0,-1 48 0,0 0 0,-7-27 0,-3-45 0,10 73 0,-2 0 0,-6-27 0,0 1 0,1-2 0,3 26 0,2-1 0,-2-41 0,4 32 0,-8-51 0,4 52 0,-1-56 0,6 53 0,0 23 0,0 0 0,1 1 0,1-1 0,1 1 0,3-20 0,-5 33 0,0 0 0,0 1 0,1-1 0,-1 1 0,0-1 0,0 0 0,0 1 0,0-1 0,1 0 0,-1 1 0,0-1 0,0 1 0,1-1 0,-1 1 0,0-1 0,1 1 0,-1-1 0,1 1 0,-1-1 0,1 1 0,-1-1 0,1 1 0,-1 0 0,1-1 0,-1 1 0,1 0 0,-1 0 0,1-1 0,0 1 0,-1 0 0,1 0 0,-1 0 0,1 0 0,0 0 0,1-1 0,15 20 0,6 33 0,-17-34 0,-2 1 0,0-1 0,-1 1 0,0 23 0,8 43 0,-5-40 0,-1 1 0,-2 0 0,-6 79 0,1-24 0,2 398 0,8-453 0,-8-45 0,0-1 0,0 1 0,0 0 0,1-1 0,-1 1 0,0 0 0,1-1 0,-1 1 0,1 0 0,-1-1 0,0 1 0,1-1 0,-1 1 0,1-1 0,0 1 0,-1-1 0,1 0 0,-1 1 0,1-1 0,0 0 0,-1 1 0,2-1 0,-1 0 0,0 0 0,0 0 0,0-1 0,1 1 0,-1-1 0,0 1 0,-1-1 0,1 0 0,0 1 0,0-1 0,0 0 0,0 1 0,0-1 0,-1 0 0,1 0 0,0 0 0,-1 0 0,1 0 0,-1 0 0,2-1 0,12-22 0,-1-1 0,0 0 0,-2 0 0,-1-1 0,12-50 0,-18 39 0,-1 1 0,-2-1 0,-7-71 0,6 107 0,0-1 0,0 1 0,0-1 0,0 1 0,0-1 0,-1 1 0,1-1 0,0 1 0,-1-1 0,0 1 0,1 0 0,-1-1 0,0 1 0,1 0 0,-1-1 0,0 1 0,-2-2 0,2 3 0,1 1 0,-1-1 0,0 1 0,0-1 0,1 0 0,-1 1 0,1-1 0,-1 1 0,0-1 0,1 1 0,-1 0 0,1-1 0,-1 1 0,1 0 0,-1-1 0,1 1 0,0 0 0,-1-1 0,1 1 0,0 0 0,0 0 0,-1-1 0,1 1 0,0 0 0,0 0 0,0 0 0,0-1 0,0 1 0,0 0 0,0 0 0,0 0 0,1 1 0,-6 54 0,4 68 0,3-79 0,-3 1 0,-12 87 0,12-128 0,-3 19 0,-1-1 0,-1 0 0,-18 42 0,18-50 0,1 1 0,0 0 0,1 0 0,-3 32 0,-2 9 0,3-17 0,2 1 0,1-1 0,2 0 0,7 63 0,-5-97-151,-1-1-1,1 0 0,0 0 0,0 0 1,1 0-1,0 0 0,0 0 1,3 5-1,-1-4-6674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4:52.682"/>
    </inkml:context>
    <inkml:brush xml:id="br0">
      <inkml:brushProperty name="width" value="0.035" units="cm"/>
      <inkml:brushProperty name="height" value="0.035" units="cm"/>
    </inkml:brush>
  </inkml:definitions>
  <inkml:trace contextRef="#ctx0" brushRef="#br0">0 2 24575,'105'-2'0,"115"5"0,-199 2-36,0 0 0,0 1-1,0 2 1,-1 0 0,0 1-1,32 20 1,-14-9-1075,-28-14-5715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4:53.697"/>
    </inkml:context>
    <inkml:brush xml:id="br0">
      <inkml:brushProperty name="width" value="0.035" units="cm"/>
      <inkml:brushProperty name="height" value="0.035" units="cm"/>
    </inkml:brush>
  </inkml:definitions>
  <inkml:trace contextRef="#ctx0" brushRef="#br0">1 264 24575,'1'-5'0,"1"0"0,1 0 0,-1 1 0,1-1 0,0 1 0,0 0 0,0 0 0,0 0 0,1 0 0,-1 1 0,1-1 0,5-2 0,2-5 0,-2 3 0,1 1 0,1 0 0,0 0 0,0 1 0,0 0 0,13-4 0,20-11 0,-31 12 0,1 1 0,-1 1 0,2 0 0,-1 1 0,1 1 0,-1 0 0,1 1 0,1 0 0,-1 1 0,29-1 0,-26 4-124,0 0 0,0-1 0,-1-1 0,1-1 0,0 0 0,-1-2-1,0 0 1,0-1 0,0 0 0,27-16 0,-31 14-6702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4:58.413"/>
    </inkml:context>
    <inkml:brush xml:id="br0">
      <inkml:brushProperty name="width" value="0.035" units="cm"/>
      <inkml:brushProperty name="height" value="0.035" units="cm"/>
    </inkml:brush>
  </inkml:definitions>
  <inkml:trace contextRef="#ctx0" brushRef="#br0">1 1 24575,'19'0'0,"16"-1"0,0 2 0,0 1 0,51 11 0,-59-9 0,0 0 0,30 0 0,-30-3 0,0 1 0,33 8 0,-18-3 0,2-2 0,-1-2 0,0-2 0,48-5 0,10 2 0,47 2-1365,-126 0-5461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5:07.892"/>
    </inkml:context>
    <inkml:brush xml:id="br0">
      <inkml:brushProperty name="width" value="0.035" units="cm"/>
      <inkml:brushProperty name="height" value="0.035" units="cm"/>
    </inkml:brush>
  </inkml:definitions>
  <inkml:trace contextRef="#ctx0" brushRef="#br0">669 1 24575,'0'53'0,"-2"-21"0,1 0 0,2 0 0,2 0 0,0 0 0,3-1 0,0 1 0,12 33 0,-12-49 0,-2 1 0,0 0 0,3 34 0,-5-34 0,0 0 0,1 0 0,1 0 0,7 20 0,-5-20 0,-1 0 0,-1 1 0,0 0 0,-1-1 0,-1 1 0,-1 0 0,-1 0 0,0 0 0,-1 0 0,-1 0 0,-1 0 0,-8 30 0,6-22 0,1 0 0,1 0 0,2 35 0,1-33 0,-2-1 0,-8 53 0,3-36 0,2-1 0,2 1 0,2 0 0,5 45 0,-2 11 0,-2-80 0,1 13 0,-2 0 0,-1-1 0,-11 59 0,8-66 0,2 1 0,1 0 0,0 0 0,4 31 0,-3 46 0,1-101 0,0 0 0,-1-1 0,1 1 0,-1 0 0,1-1 0,-1 1 0,1 0 0,-1-1 0,0 1 0,0-1 0,0 1 0,0-1 0,0 1 0,0-1 0,0 1 0,0-1 0,-1 0 0,1 0 0,0 0 0,-1 0 0,1 0 0,-1 0 0,1 0 0,-1 0 0,0-1 0,1 1 0,-1 0 0,0-1 0,1 1 0,-1-1 0,0 0 0,0 0 0,1 0 0,-1 0 0,0 0 0,0 0 0,0 0 0,-2-1 0,-12-1 0,0-1 0,1 0 0,-26-10 0,1 1 0,-11 6 0,0 2 0,-1 3 0,-53 4 0,-5 0 0,96-3 0,1 1 0,1-1 0,-1 0 0,1-1 0,-1 0 0,1-1 0,-1-1 0,1 0 0,-19-7 0,72 4 0,59 4 0,180 5 0,-249 2 0,0 1 0,33 10 0,34 7 0,-93-22 0,-1 0 0,1 0 0,-1 1 0,1-1 0,-1 1 0,0 0 0,0 0 0,1 0 0,-1 1 0,-1-1 0,1 1 0,0 0 0,-1 0 0,1 0 0,-1 1 0,0-1 0,0 1 0,2 4 0,3 6 0,-1 0 0,0 0 0,-1 1 0,4 16 0,9 22 0,-7-21 0,12 23 0,-24-55 0,1 0 0,-1 1 0,0-1 0,1 0 0,-1 0 0,0 1 0,1-1 0,-1 0 0,0 1 0,1-1 0,-1 1 0,0-1 0,0 0 0,0 1 0,1-1 0,-1 1 0,0-1 0,0 1 0,0-1 0,0 0 0,0 1 0,0-1 0,0 1 0,0-1 0,0 1 0,0-1 0,0 1 0,0-1 0,0 1 0,0-1 0,0 0 0,0 1 0,-1-1 0,1 1 0,0-1 0,-1 1 0,-16-5 0,-23-21 0,33 17 0,0 1 0,1-1 0,0 0 0,0-1 0,1 1 0,0-1 0,0 0 0,1 0 0,0-1 0,1 1 0,0-1 0,0 0 0,1 0 0,1 0 0,-1 0 0,2 0 0,-1 0 0,2-15 0,-1 17 0,0-1 0,-1 1 0,-1 1 0,1-1 0,-1 0 0,-1 0 0,1 1 0,-1-1 0,-5-8 0,-4-11 0,10 22 0,0 0 0,0 0 0,1 1 0,0-1 0,0 0 0,0 0 0,0 0 0,1 0 0,0 0 0,0-1 0,0 1 0,1 0 0,0 0 0,0 0 0,0 0 0,0 1 0,1-1 0,0 0 0,0 0 0,0 1 0,1 0 0,-1-1 0,1 1 0,0 0 0,0 0 0,0 0 0,5-3 0,-1 1 0,0 0 0,0 1 0,1 0 0,0 1 0,0 0 0,0 0 0,0 0 0,0 1 0,1 0 0,0 1 0,0 0 0,-1 0 0,1 1 0,13 0 0,8 0 0,264 4 0,-290-2 0,0 0 0,-1 0 0,1 0 0,0 0 0,-1 0 0,1 1 0,-1 0 0,0 0 0,1 0 0,-1 0 0,0 0 0,0 1 0,0-1 0,-1 1 0,1 0 0,0 0 0,-1 0 0,0 0 0,0 0 0,0 0 0,0 1 0,0-1 0,-1 1 0,0-1 0,1 1 0,-1 0 0,-1-1 0,1 1 0,0 0 0,-1 0 0,0 4 0,0-7 0,0 0 0,0 0 0,-1-1 0,1 1 0,0 0 0,-1 0 0,1-1 0,0 1 0,-1 0 0,1 0 0,-1-1 0,1 1 0,-1-1 0,0 1 0,1 0 0,-1-1 0,1 1 0,-1-1 0,0 1 0,0-1 0,1 0 0,-1 1 0,0-1 0,0 0 0,1 1 0,-1-1 0,0 0 0,0 0 0,0 0 0,0 0 0,1 0 0,-1 0 0,0 0 0,0 0 0,0 0 0,0 0 0,1 0 0,-1 0 0,0-1 0,-1 0 0,-42-11 0,34 8 0,-23-3 0,0 2 0,1 1 0,-1 2 0,-1 1 0,1 1 0,-38 6 0,60-3 0,0 0 0,1 0 0,-1 1 0,1 0 0,0 1 0,0 0 0,0 1 0,1 0 0,-13 11 0,20-15 0,1-2 0,1 0 0,0 0 0,-1 0 0,1 0 0,0 0 0,-1 0 0,1 1 0,0-1 0,-1 0 0,1 0 0,0 0 0,0 1 0,-1-1 0,1 0 0,0 0 0,0 1 0,0-1 0,-1 0 0,1 1 0,0-1 0,0 0 0,0 0 0,0 1 0,-1-1 0,1 0 0,0 1 0,0-1 0,0 0 0,0 1 0,0-1 0,0 1 0,0-1 0,0 0 0,0 1 0,0-1 0,0 0 0,0 1 0,1-1 0,-1 0 0,0 1 0,16 5 0,31-5 0,-44-1 0,280-2 0,-760 2 0,458-1 0,0-1 0,-32-7 0,-34-4 0,49 12 0,6 1 0,1-1 0,-1-2 0,-29-6 0,-115-17 0,94 16 0,492 13 0,-209-5 0,-187 1-28,0-1-1,0-1 1,0 0-1,0-1 1,28-12 0,-10 4-1167,-18 7-5631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28T16:23:03.824"/>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303 326,'37'-2,"-22"1,0 1,0 0,0 1,30 5,-42-6,0 1,0 0,0 1,0-1,0 0,0 1,0-1,0 1,-1 0,1 0,-1 0,1 1,-1-1,0 0,0 1,0 0,0-1,0 1,0 0,-1 0,0 0,1 0,-1 0,0 0,-1 0,1 0,0 1,-1 2,2 2,-1 0,0 0,-1 0,0 0,0 0,-1 0,0 0,-1 0,1 0,-1 0,-1-1,0 1,0-1,0 1,-1-1,0 0,0-1,-1 1,-7 8,3-5,0 1,1 0,0 0,1 1,0 0,0 0,2 0,-1 1,2 0,0 0,0 1,1-1,1 1,0-1,1 1,1 0,0 0,0-1,2 1,3 19,-4-30,1 1,-1-1,1 1,0-1,0 1,0-1,0 0,1 0,-1 0,1-1,0 1,0 0,0-1,0 0,0 0,1 0,-1 0,0 0,5 1,-4-1,1 0,-1 1,1-1,-1 1,0 0,0 1,0-1,-1 1,1-1,4 7,-7-8,-1 0,1-1,0 1,-1 0,0 0,1-1,-1 1,0 0,0 0,0 0,0-1,0 1,-1 0,1 0,-1-1,1 1,-1 0,1 0,-1-1,0 1,0-1,0 1,0-1,0 1,0-1,0 1,0-1,-1 0,1 0,0 0,-1 1,-2 0,-8 7,-1 0,-25 12,27-15,7-4,-1 0,1 1,0 0,0 0,0 0,0 0,0 1,1 0,0-1,0 1,0 1,0-1,0 0,1 1,-3 6,4-8,1 0,-1 0,1 0,0 0,0 0,0 0,0 0,1 0,-1 0,1 0,0 0,-1 0,2 0,-1-1,0 1,0 0,1-1,0 1,-1-1,1 1,0-1,0 0,0 0,0 0,1 0,-1 0,5 3,7 3,0-1,0 0,30 10,-16-6,2-1,57 12,-41-13,-63-10,1 1,0 0,-1 1,1 1,0 0,0 2,-21 6,-11 15,46-24,0 0,0 0,-1 1,1 0,1-1,-1 1,0 0,0 0,1 0,-1 0,1 0,-1 0,1 1,0-1,0 0,0 1,-1 3,2-4,1 0,0-1,0 1,-1-1,1 0,0 1,0-1,0 0,1 1,-1-1,0 0,0 0,1 0,-1 0,0 0,1 0,-1-1,1 1,0 0,2 0,34 12,118 11,-94-19,-49-5,-1 1,0 0,23 6,-35-7,1 0,0 0,-1 0,1 0,-1 0,1 0,0 1,-1-1,1 0,-1 0,1 1,0-1,-1 0,1 1,-1-1,1 0,-1 1,0-1,1 1,-1-1,1 1,-1-1,0 1,1-1,-1 1,0 0,0-1,1 1,-1-1,0 1,0 0,0-1,0 1,0 0,0-1,0 1,0-1,0 1,0 0,0-1,0 1,0 0,0-1,-1 1,1-1,0 1,0-1,-1 1,1 0,0-1,-1 1,1-1,-1 1,1-1,-1 0,1 1,-1-1,1 1,-2-1,-38 30,29-23,-33 23,26-18,0 1,0 0,-16 18,17-16,12-12,1 1,-1 0,1 0,0 0,0 0,1 1,-4 4,7-8,0-1,-1 1,1 0,0-1,0 1,0-1,0 1,0-1,0 1,0 0,0-1,0 1,0-1,0 1,0-1,0 1,0 0,0-1,1 1,-1-1,0 1,0-1,1 1,-1-1,0 1,1-1,-1 1,1-1,1 2,0-1,0 1,0-1,1 0,-1 0,0 0,1-1,-1 1,0 0,6 0,1 0,81 19,-82-17,-1-1,0 2,0-1,0 1,-1 0,1 0,-1 0,0 1,9 9,4-86,5-59,-19 105,3-49,3-23,-7 81,-2 1,0-1,-1 0,-1 0,0 1,-3-21,-27-96,23 104,-22-116,25 106,2 0,3-58,1 50,-4-49,-11 29,9 49,1 0,-3-29,8 3,-1 34,0 0,-1-1,0 1,0 0,-1-1,-1 1,-3-13,5 23,0 0,0-1,0 1,0 0,0 0,0 0,0-1,0 1,0 0,0 0,-1 0,1 0,0 0,0-1,0 1,0 0,0 0,0 0,-1 0,1 0,0 0,0-1,0 1,0 0,-1 0,1 0,0 0,0 0,0 0,-1 0,1 0,0 0,0 0,0 0,-1 0,1 0,0 0,0 0,0 0,0 0,-1 0,1 0,0 0,0 1,0-1,-1 0,-7 10,-4 16,4-3,-1 2,0-1,-23 42,-103 156,97-167,16-25,1 0,2 1,1 1,1 1,-13 36,29-63,0 0,-1 0,2 0,-1 0,1 0,0 0,0 0,0 0,1 0,0 0,2 6,27 62,-24-63,0 1,-1 0,0 0,-1 0,0 1,-1-1,1 17,-3-15,0 0,-2 0,-3 28,3-37,0-1,0 1,-1-1,0 0,0 0,0 0,0 0,0 0,-1 0,0-1,0 1,0-1,0 0,0 1,-1-2,-5 5,-5 3,0 1,1 1,-18 20,25-26,-4 4,1 0,0 1,0 0,-11 20,17-26,1 0,1 0,-1 0,0 0,1 0,0 0,1 1,-1-1,1 0,0 0,0 1,0-1,1 0,0 0,2 9,-1-9,-1 1,1-1,-1 0,-1 1,1-1,-1 1,0-1,0 1,0-1,-1 1,-2 8,2-12,0 1,0-1,-1 1,1-1,-1 0,0 0,0 0,0 0,0 0,0 0,0-1,0 1,0 0,-1-1,1 0,-1 0,1 1,-1-2,1 1,-1 0,0 0,1-1,-1 1,0-1,-3 0,1 1,0 0,0-1,0 0,0 0,-1 0,1-1,0 1,0-1,0 0,0-1,0 1,-7-4,9 3,1 0,-1 0,1 0,0-1,0 1,0-1,0 1,0-1,0 1,1-1,-1 0,1 0,0 0,0 0,0 0,0 0,0-1,1 1,-1 0,1 0,0-4,0-10,1 1,0-1,1 0,8-28,-5 25,-1-1,2-30,-4 26,11-49,-3 24,0-3,-6 37,0 0,-2 0,0 0,0-1,-2 1,0 0,0-1,-2 1,-5-24,4 31,1-1,0 1,0 0,1-1,0 0,1 1,0-1,0 1,1-1,0 1,1-1,0 1,1 0,-1-1,2 1,-1 1,6-10,9-22,-15 29,2 1,0-1,0 0,1 1,0 0,1 1,0-1,13-12,-12 13,0 1,0-1,-1 0,0-1,-1 0,0 0,-1 0,0-1,0 0,-1 1,0-2,-1 1,-1 0,2-15,1-19,-2 0,-5-63,0 36,1 62,0-1,-1 1,0-1,-1 1,0 0,0 0,-1 0,-1 0,0 1,0 0,-1 0,0 0,0 0,-1 1,0 0,-1 1,-8-7,8 6,-2 0,1 1,-1 1,0-1,0 1,-1 1,0 0,0 1,0 0,0 0,-1 2,1-1,-1 1,0 1,-13 0,24 0,0 1,-1 0,1 0,0 0,0 0,0 0,-1 0,1 1,0-1,0 0,0 1,-1-1,1 0,0 1,0 0,0-1,0 1,0 0,0-1,0 1,0 0,0 0,0 0,0 1,0-1,1 1,0-1,1 0,-1 1,0-1,0 0,1 0,-1 0,0 1,1-1,-1 0,1 0,0 0,-1 0,1 0,0 0,0 0,-1 0,2 1,10 10,1 0,23 16,-25-20,1 1,1-1,0-1,19 8,4 2,-21-8,1-1,-1-1,2-1,-1 0,1-1,27 5,41 10,-67-14,0-1,0 0,1-2,24 2,-35-6,0 1,0-2,0 1,0-1,-1 0,1-1,-1 0,1 0,-1 0,0-1,0 0,-1-1,11-8,8-9,-1-1,21-27,1 0,-38 41,7-6,0 0,1 1,1 0,19-11,-28 22,0 0,0 1,1 0,-1 0,0 1,1 0,-1 1,1-1,-1 2,1-1,-1 1,1 1,-1-1,0 1,10 4,50 7,-60-13,0 1,-1-1,1 2,0-1,-1 1,0 0,1 1,-1 0,0 0,-1 1,1-1,0 1,-1 1,0-1,0 1,0 0,-1 1,0-1,0 1,0 0,0 0,-1 1,0 0,-1-1,1 1,-1 0,-1 0,1 1,-1-1,0 1,-1-1,0 1,0 12,-1 0,-1 0,-1 0,-7 32,-2 14,10-51,2 0,0-1,1 1,0-1,6 20,0 6,-3-22,0 0,12 28,6 22,4 55,-17-67,-5-29,-1 0,1 37,-5-3,-1-10,2-1,14 88,-11-114,0 0,-1 0,-2 30,-1-43,-1-1,0 1,-1 0,0-1,-1 1,0-1,0 0,-1 0,-8 15,8-20,1 0,-1-1,0 1,0-1,0 0,0 0,-1 0,1-1,-1 0,0 0,-7 4,10-6,0 0,-1 0,1 0,-1 0,1-1,-1 1,0-1,1 1,-1-1,0 0,1 0,-1 0,1 0,-1-1,0 1,1-1,-1 1,1-1,-1 0,1 0,-1 0,1 0,0-1,-1 1,1 0,0-1,-3-2,3 0,-1 0,0 0,1 0,0 0,0 0,0 0,1 0,-1-1,1 1,0-1,0 1,0-1,1-8,3-70,-1 46,0-412,-4 428,0 0,-9-38,1 11,5 28,0 0,-2 0,-14-30,-1-4,9 19,-13-41,23 61,-1 1,-1 0,0 0,0 0,-1 0,-16-24,22 38,-1-1,1 1,-1-1,1 1,-1-1,0 1,1 0,-1-1,1 1,-1 0,0 0,1-1,-1 1,0 0,1 0,-1 0,1 0,-1 0,0 0,1 0,-1 0,0 0,1 0,-1 0,0 0,1 0,-1 1,0-1,1 0,-1 0,1 1,-1-1,0 0,1 1,-1-1,1 1,-1-1,1 1,-1-1,1 1,0-1,-1 1,1-1,0 1,-1 0,1-1,0 1,0-1,-1 1,1 0,0 1,-20 43,16-35,-66 178,62-160,1 1,2 0,1 1,-1 51,5-43,-1-1,2-1,2 0,10 52,12 61,-22-136,7 27,-2 1,-1 1,0 61,-7-75,-1 0,-1 1,-11 46,11-66,0-2,1-1,-1 1,0-1,0 1,-1-1,0 0,-4 7,5-11,0 1,-1-1,1 0,-1 0,1 0,-1-1,0 1,0-1,0 1,0-1,0 0,0 0,0 0,0-1,0 1,0-1,0 1,-5-1,-109-1,87 0,0 0,-1 2,1 1,-44 9,45-6,0-1,0-1,0-2,-43-3,-54 2,106 4,4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5:26.003"/>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1 434 24575,'0'0'0,"4"0"0,7 0 0,4 0 0,4 0 0,4 0 0,1 0 0,2 0 0,0 0 0,-1 0 0,-4-5 0,0 0 0,-1 0 0,-4-4 0,1 1 0,1 0 0,-4-2 0,2 2 0,2 1 0,2 2 0,2 1 0,1-2 0,1 0 0,1 0 0,0 2 0,0-3 0,0 0 0,1 1 0,-1 2 0,0 1 0,0 1 0,0 1 0,0 1 0,0-5 0,4 0 0,1-4 0,5 0 0,0 1 0,-2 2-687,-2 2 883,-2-4-294,-2 2 98,-1 0 0,-1-3 0,0 2 0,-1 0 0,1 2 0,0 2 0,-1 1 0,6-4 0,0 1 0,5 0 0,-1 1 687,-1-4-883,-2 2 294,-2 0-98,-7-4 0,-1 2 0,-1 2 0,1 1 0,-4-3 0,0 1 0,1 1 0,2-4 0,2 2 0,1 2 0,-4-4 0,-5-4 0,1 2 0,1 2 0,2 3 0,-3-3 0,2 2 0,-3-3 0,1 2 0,-3 6 0,-3 7 0,-3 8 0,3 0 0,-2 5 0,-2 2 0,4-2 0,-2 1 0,0 1 0,-3 2 0,4 1 0,-1 2 0,-1 0 0,-1 1 0,-2 0 0,3-5 0,0 0 0,-1 0 0,-1 1 0,-1 1 0,-2 1 0,0 1 0,4-5 0,5-4 0,0-10 0,5-5 0,2-7 0,3-1 0,-3-6 0,2 2 0,1 2 0,-4-2 0,-4-3 0,2 2 0,1 2 0,2 4 0,-2-3 0,2 3 0,-3-4 0,1 1 0,2 2 0,2 3 0,3 1 0,-4-3 0,1 1 0,-5-4 0,2 1 0,2 1 0,1 3 0,-3-4 0,2 2 0,0 1 0,-2-4 0,1 2 0,1 2 0,-3-4 0,2 2 0,-4-4 0,1 2 0,3 2 0,2 2 0,-3-3 0,2 2 0,1 1 0,2 2 0,1 1 0,1 1 0,2 2 0,-5 5 0,-5 5 0,-5 5 0,1 0 0,1-2 0,-1 1 0,-2 2 0,-3 3 0,3-3 0,-2 2 0,-1 1 0,4-4 0,-3 2 0,0 2 0,3-4 0,-2 2 0,-1 1 0,-2 2 0,-2 1 0,4-3 0,-1 1 0,-1 1 0,-1 1 0,-2 1 0,0 2 0,-2 0 0,6-4 0,4-6 0,5-4 0,4-4 0,3-3 0,2-3 0,2 0 0,-1-1 0,-4-5 0,0 0 0,-6-4 0,1 0 0,1 1 0,2 3 0,2 2 0,-3-3 0,0 0 0,2 2 0,1 1 0,1 2 0,-4-5 0,2 1 0,-1 1 0,2 1 0,1 1 0,1 1 0,1-4 0,1 1 0,0 0 0,0 1 0,0 2 0,0 0 0,0 1 0,1-4 0,-2-1 0,1 1 0,0 1 0,0 1 0,-5-3 0,0 0 0,0 0 0,0 2 0,2 1 0,1 2 0,1 0 0,1 1 0,-1 0 0,1 0 0,1 0 0,-1 0 0,-5 5 0,0 1 0,-6 4 0,2-1 0,-4 4 0,-3 4 0,-4 2 0,-1 3 0,-3 1 0,4-3 0,5-5 0,4-5 0,5-4 0,3-3 0,2-2 0,1-1 0,-4-6 0,0 0 0,-1-5 0,1 1 0,2 2 0,-5-4 0,1 3 0,0 2 0,-3-4 0,1 3 0,1 1 0,2 2 0,-3-3 0,0 1 0,2 2 0,2 0 0,-4-2 0,1 0 0,1-4 0,2 2 0,1 1 0,-4-3 0,1 2 0,1 2 0,-5-3 0,3 2 0,0 1 0,2-3 0,-4-3 0,2 1 0,1 2 0,2 2 0,-4-1 0,1 1 0,1 2 0,1 2 0,3 1 0,0 2 0,1 0 0,1 1 0,0 0 0,0 1 0,0-1 0,0 0 0,1 0 0,-6 5 0,-5 6 0,-1-1 0,-3 4 0,-3 3 0,-4 4 0,-1 1 0,-2 2 0,-1 0 0,-1 2 0,0-1 0,1 1 0,-1-1 0,6-5 0,5-5 0,0-10 0,4-9 0,4-4 0,-3-6 0,2 1 0,2 2 0,-3-2 0,1 3 0,1 1 0,3-1 0,1 1 0,1 3 0,-4-4 0,-4-3 0,-1 1 0,2 2 0,2 3 0,-2-2 0,1 1 0,1 2 0,2 1 0,2 3 0,2-5 0,0 2 0,1-1 0,-5-3 0,5 2 0,1 0 0,-5-3 0,0 1 0,0 2 0,0 2 0,2-3 0,0 1 0,1 2 0,1 0 0,0-2 0,0 0 0,0 1 0,-5-3 0,0 1 0,0 1 0,0 2 0,2 2 0,-4-4 0,1 1 0,0 1 0,2 1 0,-4-4 0,1 1 0,1 1 0,2 2 0,1 1 0,1 2 0,1 0 0,1 1 0,-5 5 0,0 0 0,-5 5 0,-5 5 0,-3 3 0,-3 4 0,-3 1 0,-1 2 0,0 1 0,-1-1 0,5-4 0,1-1 0,0 1 0,-1 0 0,-2 1 0,0 1 0,-1 0 0,0 2 0,-1 0 0,0 0 0,0 0 0,4-5 0,1 0 0,5-5 0,4-4 0,5-5 0,2-2 0,-3-7 0,2-2 0,0-1 0,-3-4 0,1 1 0,0 1 0,-3-3 0,2 3 0,1 0 0,2-2 0,1 2 0,2 1 0,2 2 0,-6-3 0,1 1 0,-4-4 0,0 2 0,1 1 0,2-3 0,2 2 0,1-3 0,2 2 0,1 2 0,0 2 0,-5-3 0,0 2 0,-5-4 0,1 2 0,1 1 0,2-3 0,2 3 0,1-4 0,7 2 0,1 1 0,-5-1 0,-1 1 0,0 2 0,-2 2 0,-3-3 0,-1 1 0,1 1 0,1 2 0,2 6 0,1 2 0,-4 5 0,0 5 0,-4 5 0,1-3 0,-4 3 0,2-4 0,-3 1 0,-3 2 0,3-3 0,-3 1 0,-1 2 0,-2 2 0,-2 2 0,-2 1 0,0 1 0,-1 1 0,4-5 0,1 0 0,4-4 0,5-5 0,4-5 0,3-2 0,-2-7 0,1-2 0,0-6 0,2-4 0,0 1 0,2-3 0,5 3 0,1 3 0,-5-1 0,-1 2 0,-1 3 0,0 2 0,-5-3 0,1-4 0,0 2 0,1 0 0,1-1 0,2 1 0,1 3 0,1 1 0,0 3 0,-5-4 0,0 1 0,0 1 0,1 1 0,-4-3 0,1 0 0,1 1 0,-4-3 0,2 1 0,1 1 0,-3-3 0,1 2 0,2 1 0,2 2 0,-3-3 0,1 1 0,1 1 0,-3 7 0,0 1 0,-2 7 0,-5 4 0,-2 5 0,2-1 0,-3 1 0,0 2 0,-2 2 0,-2 1 0,0 1 0,-2 0 0,0 1 0,5-4 0,5-6 0,5-5 0,-1-9 0,3-4 0,2-2 0,-3-4 0,2 0 0,1 1 0,-4-3 0,2 1 0,2 3 0,-4-4 0,1 3 0,-2-4 0,0 2 0,3-3 0,2 2 0,2-3 0,2 3 0,-4-3 0,1 2 0,0 4 0,-4-4 0,1 3 0,2 2 0,-4-2 0,1 1 0,2-4 0,2 2 0,1 3 0,-3-4 0,1-3 0,1 2 0,1 2 0,1 2 0,-4-1 0,1 1 0,1 2 0,1 1 0,1 3 0,1 0 0,1 2 0,1-1 0,0 2 0,0-1 0,0 0 0,0 1 0,0-1 0,0 0 0,0 0 0,-4 5 0,-7 5 0,-4 6 0,-4 3 0,-4 3 0,-1 3 0,-2 0 0,0 1 0,0 0 0,0 0 0,1-1 0,4-4 0,1-1 0,5-5 0,-1-10 0,4-3 0,-1-9 0,2-1 0,-2-5 0,2 1 0,2 2 0,-2-2 0,3 2 0,1 2 0,-3-2 0,1 1 0,-2-2 0,1 1 0,2-3 0,-3-3 0,2 2 0,2 3 0,2-2 0,2-2 0,1-3 0,1 3 0,-4-3 0,0 4 0,0 4 0,-4-2 0,1 3 0,-4-3 0,2 2 0,2 2 0,-4-3 0,3 3 0,-3-4 0,1 2 0,3 2 0,-3-3 0,2 2 0,2 2 0,-3 7 0,2 2 0,-4 7 0,-3 4 0,-3 6 0,2-3 0,-2 3 0,-2 1 0,-1 2 0,-1 1 0,-2 1 0,-1 0 0,0 1 0,0 0 0,0 0 0,-1 0 0,1 1 0,-5-6 0,0 0 0,0 0 0,1 0 0,1 2 0,1 1 0,1 1 0,1 0 0,-1 1 0,2 0 0,4-5 0,5-5 0,5-5 0,5-4 0,-3-8 0,2-3 0,2-6 0,0 1 0,2 1 0,-4-3 0,0 2 0,1 2 0,1-2 0,1-4 0,2 2 0,-5-3 0,0 3 0,1 2 0,-4-2 0,1 3 0,-4-3 0,2 2 0,-4-3 0,3 2 0,2 3 0,-3-3 0,3 2 0,-3-3 0,2 2 0,2-4 0,2 3 0,-3-2 0,2 2 0,1-3 0,2 2 0,1 3 0,-4-2 0,1 3 0,-4-4 0,1 2 0,1 2 0,2 2 0,-3-2 0,2 1 0,-4-4 0,1 2 0,2-4 0,2 2 0,2 2 0,-3-2 0,1 2 0,1 2 0,-4-3 0,1 2 0,1-4 0,2 2 0,2 2 0,1 2 0,1 3 0,1 1 0,-5 6 0,0 1 0,0 0 0,1 0 0,-4 3 0,1 0 0,-4 3 0,1-1 0,-3 3 0,-3 3 0,1-2 0,4-2 0,-2 1 0,-3 2 0,3-2 0,-2 2 0,-3 3 0,4-4 0,-3 3 0,3 1 0,-1 2 0,-1 2 0,1-3 0,-1 0 0,-2 1 0,-2 1 0,-2 1 0,-1 1 0,3-3 0,0-1 0,0 1 0,4-4 0,-1 1 0,4-4 0,3-3 0,3-4 0,-1-8 0,1-1 0,-4-7 0,2 1 0,2-5 0,1 2 0,-3-2 0,-3-4 0,1 4 0,1 2 0,-2-1 0,3 3 0,1 2 0,-3-2 0,3 2 0,-4-4 0,2 2 0,-3-3 0,2 3 0,2-4 0,3-2 0,2 1 0,-3-1 0,1 3 0,1 3 0,-4-2 0,1 3 0,-4-3 0,2 2 0,2-3 0,2 3 0,2 1 0,-3-2 0,1 2 0,-5-2 0,2 0 0,1-2 0,3 2 0,1 3 0,2 1 0,0 4 0,2 1 0,0 1 0,0 1 0,1 0 0,-1 1 0,0-1 0,0 1 0,0-1 0,0 5 0,-5 5 0,0 1 0,0-2 0,-5 3 0,-3 3 0,1-2 0,-4 3 0,-1 2 0,-4 2 0,4-3 0,-2 1 0,-1 2 0,-1 0 0,4 3 0,-1 0 0,3-3 0,0-1 0,-2 1 0,-2 1 0,2-4 0,0 1 0,3-3 0,-2 0 0,4-3 0,-2 1 0,3-2 0,-3 2 0,-2 3 0,2-2 0,3-3 0,-1 1 0,1-1 0,4-4 0,1-2 0,3-1 0,-3-8 0,0-1 0,-4-5 0,1 0 0,-4-3 0,2 1 0,3 2 0,-4-1 0,3 1 0,2-2 0,1 2 0,3 2 0,-4-3 0,-4-3 0,1 2 0,1 2 0,-3-2 0,2 2 0,3 3 0,-4-4 0,2 3 0,2 1 0,-2-2 0,0 0 0,3 3 0,1 1 0,-3-3 0,1 1 0,-4-4 0,2 2 0,1 1 0,2-3 0,2 2 0,1 2 0,2 2 0,1 2 0,-5-4 0,1 2 0,-1-1 0,-4 7 0,1 2 0,-4 5 0,2 1 0,-4 4 0,3-2 0,-3 4 0,2-3 0,-2 2 0,2 3 0,3-3 0,-2 2 0,-3 3 0,2-4 0,-3 2 0,-3 1 0,-1 2 0,-3 2 0,3 1 0,0 1 0,-1 1 0,-1 0 0,-2 0 0,5-4 0,-2-1 0,6-5 0,-2 1 0,-1 1 0,3-3 0,-2 1 0,3-2 0,-2 1 0,4-3 0,2-2 0,-2 2 0,2-2 0,-3 2 0,2-1 0,2-2 0,2-2 0,3-3 0,-4-6 0,1-1 0,1-6 0,1-5 0,1 2 0,1 1 0,-3-1 0,-6-3 0,1 2 0,1-1 0,2 2 0,-3-2 0,2 3 0,1-2 0,-2-2 0,0 2 0,2-2 0,-2-2 0,0 3 0,-2-1 0,-5-3 0,3 4 0,-3 3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5:32.895"/>
    </inkml:context>
    <inkml:brush xml:id="br0">
      <inkml:brushProperty name="width" value="0.05" units="cm"/>
      <inkml:brushProperty name="height" value="0.05" units="cm"/>
      <inkml:brushProperty name="color" value="#AE198D"/>
      <inkml:brushProperty name="inkEffects" value="galaxy"/>
      <inkml:brushProperty name="anchorX" value="-15674.14063"/>
      <inkml:brushProperty name="anchorY" value="-1631.2522"/>
      <inkml:brushProperty name="scaleFactor" value="0.5"/>
    </inkml:brush>
  </inkml:definitions>
  <inkml:trace contextRef="#ctx0" brushRef="#br0">1 273 24575,'0'0'0,"4"0"0,7 0 0,4 0 0,4 0 0,4 0 0,1 0 0,2 0 0,0 0 0,0 0 0,0 0 0,-1 0 0,1 0 0,-1 0 0,0 0 0,-1 0 0,1 0 0,0 0 0,0 0 0,0 0 0,0 0 0,0 0 0,0 0 0,0 0 0,-1 0 0,1 0 0,0 0 0,0 0 0,0 0 0,0 0 0,0 0 0,0 0 0,0-5 0,0 0 0,5-1 0,0-3 0,5 1 0,-1 1 0,4 2 0,-2 2 0,-2-4 0,-3 0 0,-2 2 0,-1-4 0,-3 1 0,5 2 0,5 1 0,0 1 0,-2-2 0,-1 0 0,2 1 0,-1 1 0,-1 1 0,-3 2 0,-1-5 0,-1 0 0,-2 1 0,0-4 0,0 1 0,-1 2 0,1 1 0,-1 1 0,-4-3 0,0 1 0,0 1 0,0-4 0,2 1 0,1 1 0,-4-3 0,-5-3 0,1 1 0,1 2 0,-4 7 0,-1 9 0,-5 6 0,-1 6 0,-3 5 0,-2 1 0,5-3 0,0 1 0,-1-1 0,0 1 0,-1 0 0,-1 2 0,3 0 0,1 1 0,-1-1 0,4-4 0,4-5 0,4-5 0,3-4 0,3-4 0,1-1 0,1-6 0,1-6 0,0-1 0,-6-3 0,1 2 0,-1 3 0,1 2 0,-4-1 0,0 1 0,2 2 0,1 2 0,-3-4 0,1 2 0,-4-5 0,2 2 0,1 1 0,2 2 0,-3-3 0,1 2 0,2 1 0,2 2 0,1 1 0,1 1 0,1 2 0,1 0 0,0 0 0,1 0 0,-1 1 0,-5 4 0,0 0 0,0 0 0,-4 4 0,1 0 0,1-2 0,-4 3 0,2-2 0,2-1 0,-3 4 0,1-3 0,-3 4 0,-3 3 0,2-2 0,-3 3 0,3-3 0,-2 2 0,2-2 0,4-4 0,3-3 0,2-2 0,2-2 0,1-2 0,-4-5 0,1-1 0,-1 1 0,1-5 0,1 1 0,-3-3 0,0 1 0,0 3 0,-3-3 0,1 2 0,1 1 0,2 3 0,-3-3 0,0 1 0,2 2 0,2 0 0,-4-2 0,1 0 0,1-4 0,2 2 0,1 1 0,1 2 0,-4-3 0,1 2 0,0-4 0,1 2 0,1 1 0,1-3 0,1 2 0,-4-3 0,-1 2 0,1 2 0,-4 7 0,-4 7 0,-4 8 0,-3 4 0,-3 5 0,-1 1 0,-2 2 0,1 0 0,-1 1 0,0-1 0,5-6 0,1 1 0,5-6 0,4-4 0,4-4 0,4-4 0,1-2 0,2 0 0,1-2 0,-1 0 0,1 0 0,-5-4 0,-1-1 0,0 0 0,1 2 0,1 1 0,-4-4 0,0 1 0,-3-5 0,0 2 0,2 1 0,2 2 0,-3-3 0,2 2 0,1 1 0,1 2 0,2 1 0,2-4 0,0 1 0,1 1 0,0 1 0,0 1 0,0 1 0,-5-3 0,0-1 0,0 2 0,-4-5 0,1 1 0,1 1 0,1 2 0,3 1 0,1 2 0,1 1 0,0-4 0,1 0 0,1 1 0,-1 0 0,0 1 0,-5 6 0,-5 7 0,-5 4 0,-4 6 0,-4 2 0,-1 3 0,3-4 0,0 0 0,0 0 0,5-5 0,3-3 0,5-5 0,3-3 0,3-3 0,1-1 0,1-2 0,1 0 0,0 1 0,-1-1 0,1 0 0,-1 1 0,0 0 0,-5-5 0,0-1 0,0 1 0,1 1 0,0-4 0,2 1 0,1 1 0,-4-4 0,-1 2 0,1 1 0,6-3 0,1 2 0,2 1 0,-6-3 0,-1 1 0,0 3 0,0 1 0,0 1 0,2 3 0,-1 0 0,-3-4 0,-1 0 0,-4 5 0,1 2 0,-4 5 0,2 1 0,1-1 0,-1 4 0,2-2 0,-4 4 0,3-3 0,2-1 0,2-3 0,2-2 0,2-2 0,1-1 0,1-1 0,0 0 0,1-1 0,-1 1 0,0-1 0,0 1 0,1 0 0,-1 0 0,-5-5 0,-1-1 0,1 1 0,1 1 0,1 1 0,-4-4 0,5 1 0,2 1 0,1 0 0,0 3 0,0 0 0,-5-4 0,0 0 0,-1 1 0,1 1 0,1 1 0,1-3 0,-4-5 0,0 0 0,1 2 0,0 2 0,2 2 0,-3-3 0,0 2 0,0 1 0,2 1 0,1 1 0,1 2 0,-4-5 0,-4 6 0,-5 5 0,-5 6 0,-2 6 0,-7-2 0,-2 4 0,1 1 0,0 2 0,-4-4 0,1 1 0,1 0 0,7-3 0,7-4 0,7-3 0,4-5 0,-1-6 0,3-3 0,0-5 0,2 0 0,-4-4 0,1 2 0,1-3 0,1 3 0,1 2 0,-4-1 0,1 2 0,1 2 0,-5-3 0,2 2 0,-3-4 0,0 2 0,3 2 0,-3-3 0,2 3 0,1 1 0,3-3 0,2 2 0,1 1 0,1 2 0,-4-3 0,0 1 0,1 2 0,0-5 0,1 3 0,1 0 0,1 2 0,1 2 0,-1-4 0,1 1 0,1 1 0,-1 1 0,5 1 0,-5-4 0,0 2 0,-1-1 0,0 2 0,0 2 0,0 0 0,0-4 0,0 1 0,1-1 0,-5-3 0,0 2 0,-1 0 0,2 2 0,1 1 0,-4 7 0,-4 7 0,-5 5 0,-3 4 0,-3 4 0,-3 2 0,0 0 0,-1 1 0,0 0 0,1 0 0,-1 0 0,1-1 0,-1 0 0,1 0 0,0 0 0,0 0 0,0 0 0,0 0 0,0 0 0,0 0 0,5-5 0,5-6 0,5-4 0,5-4 0,-3-9 0,3-1 0,0-2 0,-4-4 0,2 1 0,1 1 0,-4-3 0,2 2 0,-4-3 0,2 1 0,1 3 0,3 2 0,-3-3 0,2 2 0,1 1 0,-3-3 0,1 1 0,1 1 0,-3-2 0,2 0 0,-4-2 0,2 1 0,2 1 0,2-2 0,2 2 0,1 2 0,2 2 0,-4-3 0,0 1 0,1 2 0,0 0 0,1 3 0,1 0 0,1 1 0,-4-4 0,0 0 0,0 1 0,0 0 0,3 1 0,0 1 0,1 2 0,0-1 0,1 1 0,0 0 0,0 0 0,1 1 0,-1-1 0,0 0 0,-5 5 0,-1 0 0,1 0 0,1 4 0,1-1 0,1 0 0,-5 2 0,2-2 0,-5 4 0,0-1 0,-3 2 0,-3 3 0,-3 3 0,-3 3 0,-1 1 0,-2 1 0,0 1 0,4-4 0,6-6 0,4-5 0,5-4 0,3-3 0,-2-7 0,0-2 0,1 0 0,-5-4 0,2 1 0,0 1 0,3-2 0,0 1 0,-3-4 0,1 3 0,1 2 0,1-3 0,1 2 0,1 2 0,2 2 0,-1 2 0,-4-4 0,0 2 0,0-1 0,1 2 0,1 2 0,1 0 0,1 1 0,1 1 0,-1 0 0,2 0 0,-1 1 0,0-1 0,0 0 0,0 0 0,0 0 0,0 0 0,0 0 0,-1 0 0,1 0 0,-4 5 0,-2 1 0,-4 4 0,-4 4 0,-5 4 0,-2 4 0,-3 1 0,-1 2 0,0 0 0,4-4 0,5-5 0,6-6 0,4-4 0,3-3 0,2-2 0,-4-7 0,1 0 0,0 0 0,1 0 0,-5-2 0,1 0 0,1 2 0,2-4 0,1 2 0,1 1 0,1 3 0,-4-5 0,-1 2 0,1 1 0,1-3 0,1 1 0,2 2 0,0 1 0,0-3 0,6 1 0,0 1 0,0-4 0,0 2 0,-2-3 0,-1 1 0,-1 1 0,-1 3 0,-5-2 0,0 0 0,-1 2 0,2 2 0,1 2 0,-5-5 0,2 1 0,0 1 0,2 1 0,1 1 0,1 1 0,1 2 0,1-1 0,0 1 0,-5 6 0,-5 4 0,-5 6 0,-9-2 0,-4 4 0,-1 1 0,-1 2 0,6-3 0,6 1 0,6-4 0,6-4 0,3-4 0,2-3 0,2-2 0,0-2 0,0 0 0,0-1 0,-1 0 0,1 0 0,-1 1 0,0 0 0,0-1 0,0 1 0,0 0 0,0 0 0,-5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5:34.923"/>
    </inkml:context>
    <inkml:brush xml:id="br0">
      <inkml:brushProperty name="width" value="0.05" units="cm"/>
      <inkml:brushProperty name="height" value="0.05" units="cm"/>
      <inkml:brushProperty name="color" value="#AE198D"/>
      <inkml:brushProperty name="inkEffects" value="galaxy"/>
      <inkml:brushProperty name="anchorX" value="-28172.12891"/>
      <inkml:brushProperty name="anchorY" value="-3100.67798"/>
      <inkml:brushProperty name="scaleFactor" value="0.5"/>
    </inkml:brush>
  </inkml:definitions>
  <inkml:trace contextRef="#ctx0" brushRef="#br0">0 235 24575,'0'0'0,"5"0"0,5 0 0,6 0 0,3 0 0,3 0 0,3 0 0,0 0 0,1 0 0,0 0 0,-5-4 0,-1-1 0,1 0 0,-1 0 0,2 2 0,1 1 0,6 1 0,-4-4 0,-1 0 0,1 0 0,-1 1 0,5 1 0,0 1 0,5 1 0,0 1 0,-1-5 0,3 0-666,-2 0 857,4-4-287,-3 1 96,-2 1 0,3 2 0,-2 1 0,3 2 0,-2 1 0,-2-4 0,-2 0 0,-3 1 0,-1 0 0,-1-4 0,-1 1 0,-1 1 0,6 1 0,-1 2 0,1 2 0,-1-5 0,-2 1 0,0 0 0,-1 1 0,0-4 0,-1-4 666,-1 1-856,1 2 285,0-4-95,-1 3 0,-4 7 0,-5 8 0,-6 7 0,-3 5 0,-4 5 0,-1 3 0,-2 1 0,0 0 0,0 0 0,0 1 0,1-2 0,-1 1 0,1-1 0,0 0 0,0 0 0,0 0 0,0 0 0,0-1 0,0 1 0,5-5 0,5-5 0,1-10 0,3-5 0,-2-7 0,3-2 0,-2-5 0,1 2 0,-2-3 0,2 2 0,3 3 0,-3-2 0,2 3 0,-3-3 0,1 2 0,3 2 0,-3-3 0,3 2 0,0 3 0,3 1 0,-3-3 0,1 1 0,1 2 0,2-5 0,1 3 0,-3-5 0,0 2 0,1 2 0,1 2 0,1 2 0,1 2 0,1 1 0,1 1 0,0 0 0,0 1 0,0-1 0,-5 5 0,0 1 0,-5 4 0,-4 4 0,-5 4 0,-2 4 0,2-4 0,0 2 0,-2 0 0,0 2 0,-2 0 0,-1 2 0,0 0 0,-1 1 0,5-5 0,0 0 0,-1 0 0,5-4 0,4-4 0,-1-9 0,4-9 0,1-2 0,-1-6 0,1 2 0,-4-4 0,3 3 0,-4-3 0,-3-1 0,2 2 0,-2 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3:22.819"/>
    </inkml:context>
    <inkml:brush xml:id="br0">
      <inkml:brushProperty name="width" value="0.035" units="cm"/>
      <inkml:brushProperty name="height" value="0.035" units="cm"/>
    </inkml:brush>
  </inkml:definitions>
  <inkml:trace contextRef="#ctx0" brushRef="#br0">228 223 24575,'-3'2'0,"0"1"0,0-1 0,0 1 0,0-1 0,0 1 0,1 0 0,0 0 0,-1 0 0,1 0 0,0 0 0,1 0 0,-1 1 0,0-1 0,-1 6 0,0-1 0,-3 3 0,-13 32 0,18-41 0,1 0 0,-1 0 0,1 0 0,0 0 0,0 0 0,0 0 0,0 0 0,0 0 0,0 0 0,1 0 0,-1 0 0,1 0 0,-1 0 0,1 0 0,0 0 0,-1-1 0,1 1 0,0 0 0,0 0 0,3 2 0,-4-4 0,-1-1 0,1 1 0,0-1 0,0 1 0,0 0 0,0-1 0,0 1 0,0-1 0,0 1 0,0-1 0,0 1 0,0 0 0,0-1 0,0 1 0,0-1 0,1 1 0,-1 0 0,0-1 0,0 1 0,0 0 0,1-1 0,-1 1 0,0-1 0,0 1 0,1 0 0,-1 0 0,0-1 0,1 1 0,-1 0 0,0-1 0,1 1 0,-1 0 0,0 0 0,1 0 0,-1-1 0,0 1 0,1 0 0,-1 0 0,1 0 0,-1 0 0,1 0 0,-1 0 0,0 0 0,1 0 0,-1 0 0,1 0 0,-1 0 0,0 0 0,1 0 0,-1 0 0,1 0 0,-1 0 0,0 1 0,1-1 0,0 0 0,-3-3 0,0 1 0,1-1 0,-1 1 0,0-1 0,-1 1 0,1 0 0,0-1 0,-1 1 0,1 1 0,-1-1 0,1 0 0,-1 0 0,0 1 0,0 0 0,0-1 0,0 1 0,0 0 0,0 0 0,0 1 0,0-1 0,0 1 0,0 0 0,-1-1 0,1 1 0,0 1 0,0-1 0,0 0 0,0 1 0,-1 0 0,1-1 0,0 1 0,0 0 0,0 1 0,1-1 0,-1 0 0,0 1 0,0 0 0,-2 2 0,-1 0 0,0 1 0,0 0 0,1 1 0,-1-1 0,1 1 0,1 0 0,-1 0 0,1 0 0,0 1 0,0 0 0,1-1 0,0 1 0,0 1 0,1-1 0,-2 10 0,1-3 0,2 1 0,0-1 0,0 1 0,2 0 0,0-1 0,4 23 0,-4-34 0,-1-1 0,1 1 0,0 0 0,0 0 0,0-1 0,0 1 0,1-1 0,-1 1 0,1-1 0,0 0 0,-1 1 0,1-1 0,0 0 0,0 0 0,1 0 0,2 2 0,-2-3 0,0 0 0,-1 0 0,1-1 0,0 1 0,-1-1 0,1 1 0,0-1 0,0 0 0,-1 0 0,1 0 0,0-1 0,0 1 0,-1-1 0,1 0 0,0 1 0,-1-1 0,1 0 0,-1 0 0,1-1 0,4-2 0,51-24 0,-32 16 0,-1 0 0,33-23 0,-56 34 0,0-1 0,0 0 0,0 0 0,0 0 0,0 0 0,0 0 0,-1 0 0,1-1 0,-1 1 0,1-1 0,-1 1 0,0-1 0,0 1 0,0-1 0,0 0 0,-1 0 0,1 1 0,-1-1 0,1-5 0,-1 7 0,0 0 0,0 0 0,-1 0 0,1 0 0,0 1 0,0-1 0,-1 0 0,1 0 0,0 0 0,-1 0 0,1 0 0,-1 1 0,1-1 0,-1 0 0,1 0 0,-1 1 0,0-1 0,1 0 0,-1 1 0,0-1 0,0 1 0,-1-2 0,0 2 0,0-1 0,0 1 0,1-1 0,-1 1 0,0 0 0,0 0 0,0 0 0,0 0 0,0 0 0,0 0 0,0 1 0,0-1 0,0 1 0,0-1 0,-2 2 0,2-1 0,0 0 0,-1 0 0,1 0 0,0 0 0,0-1 0,-1 1 0,1-1 0,0 0 0,-1 1 0,1-1 0,0 0 0,-1 0 0,-3-1 0,5 0 0,0-1 0,0 1 0,0-1 0,0 0 0,0 1 0,0-1 0,1 0 0,-1 0 0,0 1 0,1-1 0,0 0 0,-1 0 0,1 0 0,0 1 0,0-1 0,0 0 0,0 0 0,0 0 0,1-2 0,-1 0 0,0 0 0,-1 0 0,1 0 0,-1 0 0,0 0 0,0 0 0,0 0 0,0 0 0,-1 0 0,0 0 0,0 1 0,0-1 0,0 1 0,-4-5 0,5 7 0,0 0 0,0 0 0,0 0 0,0 1 0,0-1 0,0 0 0,0 1 0,0-1 0,0 1 0,0-1 0,-1 1 0,1-1 0,0 1 0,0 0 0,-1 0 0,1-1 0,0 1 0,-1 0 0,0 0 0,-1 1 0,1 0 0,-1-1 0,1 1 0,0 0 0,0 0 0,-1 0 0,1 1 0,0-1 0,0 0 0,0 1 0,0-1 0,1 1 0,-4 3 0,-13 19 0,-9 8 0,27-36 0,0 0 0,0 0 0,1 0 0,0 0 0,0 0 0,0 0 0,3-7 0,-4 11 0,0-1 0,1 1 0,-1 0 0,0-1 0,0 1 0,1 0 0,-1-1 0,0 1 0,0 0 0,1-1 0,-1 1 0,0 0 0,1-1 0,-1 1 0,0 0 0,1 0 0,-1-1 0,1 1 0,-1 0 0,0 0 0,1 0 0,-1 0 0,1 0 0,-1-1 0,0 1 0,1 0 0,-1 0 0,1 0 0,-1 0 0,1 0 0,-1 0 0,1 1 0,-1-1 0,0 0 0,1 0 0,-1 0 0,1 0 0,-1 0 0,0 1 0,1-1 0,-1 0 0,1 0 0,-1 0 0,0 1 0,1-1 0,-1 0 0,0 1 0,0-1 0,1 0 0,-1 1 0,0-1 0,0 0 0,1 1 0,-1-1 0,0 1 0,0-1 0,0 1 0,22 36 0,-6-8 0,-11-25 0,1 1 0,0-1 0,0 0 0,0 0 0,0-1 0,1 0 0,-1 0 0,1 0 0,0-1 0,0 0 0,0 0 0,0-1 0,12 2 0,-16-3 0,-1 1 0,1-1 0,0 0 0,0 0 0,0 0 0,0 0 0,0 0 0,0-1 0,0 1 0,0-1 0,0 0 0,0 0 0,0 0 0,0 0 0,-1 0 0,1-1 0,0 1 0,-1-1 0,0 0 0,1 0 0,-1 0 0,0 0 0,0 0 0,0 0 0,0-1 0,0 1 0,0-1 0,-1 1 0,1-1 0,-1 1 0,0-1 0,0 0 0,0 0 0,1-4 0,-2 6 0,1 0 0,-1-1 0,0 1 0,0-1 0,0 1 0,0 0 0,0-1 0,0 1 0,0-1 0,0 1 0,-1 0 0,1-1 0,0 1 0,-1-1 0,0 1 0,1 0 0,-1 0 0,0-1 0,1 1 0,-1 0 0,0 0 0,0 0 0,0 0 0,0 0 0,0 0 0,0 0 0,0 0 0,0 0 0,0 0 0,-1 1 0,1-1 0,0 1 0,-1-1 0,1 0 0,0 1 0,-1 0 0,1-1 0,0 1 0,-3 0 0,1 0 0,1-1 0,-1 1 0,1 0 0,-1 1 0,1-1 0,-1 0 0,1 1 0,-1 0 0,1-1 0,0 1 0,-1 0 0,1 0 0,0 0 0,0 0 0,-1 1 0,1-1 0,0 1 0,1-1 0,-1 1 0,0 0 0,0-1 0,-2 5 0,2-4 0,1 0 0,-1 0 0,1 1 0,0-1 0,-1 1 0,1-1 0,0 1 0,1-1 0,-1 1 0,0 0 0,1-1 0,0 1 0,-1 0 0,1-1 0,0 1 0,0 0 0,0 0 0,1-1 0,-1 1 0,1 0 0,1 3 0,-1-4 0,1 1 0,0-1 0,-1 0 0,1 0 0,0 0 0,0 0 0,1 0 0,-1 0 0,0 0 0,0-1 0,1 1 0,-1-1 0,1 0 0,0 0 0,-1 0 0,1 0 0,3 1 0,2 0 0,-1-1 0,1 1 0,1-1 0,-1-1 0,0 0 0,0 0 0,0 0 0,0-1 0,0 0 0,0-1 0,0 0 0,0 0 0,11-5 0,-13 3 0,0 0 0,0 0 0,-1 0 0,1-1 0,-1 1 0,0-1 0,-1-1 0,1 1 0,-1-1 0,0 1 0,0-1 0,-1 0 0,0-1 0,0 1 0,0-1 0,-1 1 0,0-1 0,0 0 0,1-11 0,-2 12 0,-1 1 0,0 0 0,0-1 0,0 1 0,-1 0 0,1-1 0,-1 1 0,-1 0 0,1 0 0,-1 0 0,0 0 0,0 0 0,0 0 0,-1 0 0,1 1 0,-1-1 0,0 1 0,-1 0 0,1 0 0,-1 0 0,0 0 0,0 1 0,0-1 0,0 1 0,0 0 0,-8-4 0,5 4 0,-1 1 0,0-1 0,0 1 0,0 0 0,0 1 0,0 0 0,0 0 0,0 1 0,0 0 0,-1 0 0,-13 3 0,-38-1 0,59-2 0,1 0 0,-1 0 0,0 0 0,0-1 0,0 1 0,0 0 0,0-1 0,0 1 0,0-1 0,1 1 0,-1-1 0,0 1 0,0-1 0,1 0 0,-1 1 0,0-1 0,1 0 0,-1 1 0,1-1 0,-1 0 0,1 0 0,-1 0 0,1 0 0,-1 1 0,1-1 0,0 0 0,0 0 0,-1 0 0,1 0 0,0 0 0,0 0 0,0 0 0,0 0 0,0 0 0,0 0 0,0 0 0,0 0 0,0 1 0,1-2 0,11-44 0,-8 36 0,0-6 0,-1 0 0,0 0 0,-1 0 0,-1-29 0,-1 41 0,0 1 0,0 0 0,-1-1 0,1 1 0,-1-1 0,0 1 0,0 0 0,0-1 0,-1 1 0,1 0 0,-1 0 0,-3-5 0,4 7 0,0 0 0,-1 0 0,1 0 0,-1 0 0,1 0 0,0 0 0,-1 0 0,0 1 0,1-1 0,-1 1 0,1-1 0,-1 1 0,0 0 0,0-1 0,1 1 0,-1 0 0,0 0 0,1 0 0,-1 0 0,0 1 0,1-1 0,-1 0 0,0 1 0,1-1 0,-1 1 0,1 0 0,-3 0 0,0 2 0,1-1 0,-1 1 0,1 0 0,0 0 0,0 0 0,0 0 0,1 1 0,-1-1 0,1 1 0,0 0 0,0-1 0,0 1 0,0 0 0,0 0 0,1 0 0,0 0 0,0 1 0,0-1 0,0 0 0,1 0 0,0 1 0,0-1 0,0 0 0,1 5 0,-1-5 0,0-1 0,1 1 0,-1 0 0,1 0 0,0-1 0,0 1 0,0-1 0,1 1 0,-1-1 0,1 0 0,0 1 0,3 4 0,-3-6 0,-1-1 0,1 1 0,-1-1 0,1 0 0,0 1 0,0-1 0,0 0 0,-1 0 0,1 0 0,0 0 0,0-1 0,0 1 0,0-1 0,0 1 0,0-1 0,0 0 0,1 1 0,-1-1 0,0 0 0,0 0 0,0-1 0,0 1 0,4-1 0,16-7 0,-13 3 0,-12 3 0,-2 3 0,1 1 0,-1 0 0,1 0 0,-1 0 0,1 1 0,0 0 0,0-1 0,0 2 0,-7 5 0,-3 2 0,3-1 0,1 0 0,0 0 0,0 1 0,1 1 0,1-1 0,0 1 0,0 1 0,-6 14 0,-5 6 0,18-31 0,0-1 0,0 1 0,-1 0 0,1 0 0,1 0 0,-1 0 0,0 0 0,0 0 0,1 0 0,-1 0 0,1 0 0,-1 0 0,1 0 0,0 0 0,0 1 0,0-1 0,0 0 0,1 0 0,-1 0 0,0 0 0,1 0 0,-1 0 0,2 2 0,0-1 0,-1-1 0,1 0 0,0 0 0,0-1 0,0 1 0,1 0 0,-1-1 0,0 1 0,0-1 0,1 1 0,-1-1 0,1 0 0,-1 0 0,1-1 0,4 2 0,11 1 0,1 0 0,0-2 0,0 0 0,19-2 0,-29 1 0,32 1 0,-28 0 0,-1 0 0,0-1 0,0-1 0,1 0 0,-1-1 0,20-4 0,-30 5 0,-1 1 0,0-1 0,1 1 0,-1-1 0,1 0 0,-1 1 0,0-1 0,0 0 0,1 0 0,-1 0 0,0 0 0,0 0 0,0 0 0,0 0 0,0 0 0,0 0 0,0 0 0,-1-1 0,1 1 0,0 0 0,-1-1 0,1 1 0,-1-1 0,1 1 0,-1 0 0,0-1 0,1 1 0,-1-1 0,0 1 0,0-1 0,0 1 0,0-1 0,0 1 0,-1-1 0,1 1 0,0-1 0,-1 1 0,1-1 0,-1 1 0,1 0 0,-1-1 0,0 1 0,1 0 0,-1 0 0,0-1 0,0 1 0,0 0 0,0 0 0,-2-2 0,-2-3 0,-1 1 0,1-1 0,-1 1 0,0 0 0,0 0 0,0 1 0,-1 0 0,-11-5 0,12 6 0,0 1 0,0 1 0,0-1 0,-1 1 0,1 0 0,0 0 0,-1 1 0,1 0 0,-1 0 0,1 1 0,-7 1 0,10-2 0,0 1 0,0 0 0,0 0 0,0 0 0,0 0 0,1 1 0,-1-1 0,0 1 0,1-1 0,-1 1 0,1 0 0,0 0 0,-1 0 0,1 1 0,0-1 0,0 0 0,0 1 0,1-1 0,-1 1 0,1 0 0,-1-1 0,1 1 0,0 0 0,-1 5 0,1-6 0,1-1 0,0 0 0,-1 1 0,1-1 0,0 1 0,0-1 0,0 0 0,0 1 0,0-1 0,0 1 0,1-1 0,-1 0 0,0 1 0,1-1 0,-1 1 0,1-1 0,0 0 0,-1 0 0,1 1 0,0-1 0,0 0 0,-1 0 0,1 0 0,0 0 0,0 0 0,0 0 0,1 0 0,-1 0 0,0 0 0,0-1 0,0 1 0,1 0 0,-1-1 0,0 1 0,1-1 0,-1 1 0,0-1 0,1 0 0,-1 1 0,1-1 0,-1 0 0,0 0 0,1 0 0,-1 0 0,1 0 0,2-1 0,3 1 0,1 0 0,0-1 0,0 0 0,-1-1 0,1 0 0,-1 0 0,10-4 0,0-1 0,-1-2 0,0 0 0,0-1 0,19-17 0,-30 23 0,0 0 0,-1-1 0,0 0 0,1 0 0,-1 0 0,-1 0 0,1-1 0,-1 1 0,0-1 0,0 0 0,-1 0 0,0 0 0,0 0 0,0 0 0,1-13 0,-3 16 0,0 1 0,-1-1 0,1 0 0,-1 1 0,1-1 0,-1 1 0,0-1 0,0 1 0,-1-1 0,1 1 0,0 0 0,-1-1 0,1 1 0,-1 0 0,0 0 0,0 0 0,1 0 0,-1 1 0,-1-1 0,1 0 0,0 1 0,0-1 0,-1 1 0,1 0 0,0 0 0,-1 0 0,-3-1 0,3 1 0,1 0 0,-1 0 0,0 0 0,1 0 0,-1 1 0,0-1 0,1 1 0,-1 0 0,0 0 0,0 0 0,1 0 0,-1 0 0,0 1 0,1-1 0,-1 1 0,0 0 0,1 0 0,-1 0 0,1 0 0,-1 0 0,1 0 0,-1 1 0,1-1 0,0 1 0,0-1 0,0 1 0,-2 2 0,-1 2 0,2-1 0,-1 1 0,0 0 0,1 0 0,0 0 0,1 0 0,-1 0 0,1 1 0,0-1 0,0 8 0,1-13 0,1 1 0,0 0 0,1-1 0,-1 1 0,0 0 0,0-1 0,1 1 0,-1 0 0,1-1 0,-1 1 0,1-1 0,0 1 0,0-1 0,-1 1 0,1-1 0,0 1 0,2 1 0,0-1 0,-1 0 0,1 0 0,-1-1 0,1 1 0,0-1 0,-1 1 0,1-1 0,0 0 0,0 0 0,0 0 0,0-1 0,5 1 0,2 2 0,-1-2 0,0 1 0,0-2 0,1 1 0,-1-1 0,0 0 0,1-1 0,-1 0 0,0-1 0,0 0 0,0 0 0,0-1 0,0 0 0,0 0 0,-1-1 0,0 0 0,1-1 0,-2 0 0,12-9 0,-3 1 0,-9 7 0,0 0 0,-1-1 0,1 1 0,-1-1 0,5-9 0,-10 15 0,0-1 0,0 1 0,0-1 0,0 1 0,-1-1 0,1 0 0,-1 1 0,1-1 0,-1 0 0,0 0 0,1 0 0,-1 1 0,0-1 0,0 0 0,0 0 0,-1 0 0,1 1 0,0-1 0,-1 0 0,1 0 0,-1 1 0,1-1 0,-1 0 0,0 1 0,0-1 0,1 1 0,-1-1 0,-1 1 0,1-1 0,0 1 0,0 0 0,-2-2 0,2 2 0,-1-1 0,0 1 0,0-1 0,0 1 0,0 0 0,0 0 0,-1 0 0,1 0 0,0 0 0,0 0 0,-1 1 0,1-1 0,0 1 0,-1 0 0,1-1 0,0 1 0,-1 0 0,1 1 0,0-1 0,-1 0 0,1 1 0,0-1 0,-1 1 0,1-1 0,0 1 0,0 0 0,0 0 0,-1 0 0,1 1 0,0-1 0,0 0 0,1 1 0,-3 1 0,-6 5 0,0 1 0,0 0 0,1 1 0,-11 14 0,-12 10 0,28-31 0,0 1 0,0 0 0,0-1 0,1 1 0,0 1 0,-1-1 0,1 0 0,1 1 0,-1 0 0,1-1 0,0 1 0,0 0 0,0 0 0,0 0 0,1 1 0,0-1 0,0 7 0,0-9 0,1-1 0,0 1 0,-1 0 0,1 0 0,1-1 0,-1 1 0,0 0 0,1 0 0,-1-1 0,1 1 0,0 0 0,0-1 0,0 1 0,0-1 0,1 1 0,-1-1 0,1 0 0,-1 1 0,1-1 0,0 0 0,0 0 0,0 0 0,0 0 0,3 2 0,-3-4 0,1 1 0,-1 0 0,1 0 0,-1-1 0,1 1 0,-1-1 0,1 0 0,0 0 0,-1 0 0,1 0 0,0 0 0,-1-1 0,1 1 0,-1-1 0,1 0 0,-1 1 0,1-1 0,-1 0 0,1-1 0,-1 1 0,0 0 0,0-1 0,0 1 0,1-1 0,2-3 0,-3 4 0,0-1 0,0 0 0,0 1 0,-1-1 0,1 0 0,0 0 0,-1 1 0,1-1 0,-1-1 0,0 1 0,0 0 0,0 0 0,0 0 0,0-1 0,1-2 0,-2 4 0,0 0 0,0-1 0,-1 1 0,1 0 0,0 0 0,0 0 0,0 0 0,-1-1 0,1 1 0,-1 0 0,1 0 0,-1 0 0,1 0 0,-1 0 0,0 0 0,1 0 0,-1 0 0,0 0 0,0 0 0,0 1 0,0-1 0,-1-1 0,-2 0 0,0-1 0,-1 1 0,1 0 0,-1 0 0,1 0 0,-1 1 0,0 0 0,0 0 0,0 0 0,0 0 0,0 1 0,0 0 0,-5 0 0,2 1 0,0 1 0,0 0 0,0 0 0,0 0 0,0 1 0,1 0 0,0 1 0,-1-1 0,1 2 0,1-1 0,-10 7 0,12-7 0,-1 0 0,1 0 0,-1 0 0,1 0 0,1 1 0,-1-1 0,1 1 0,-1 0 0,1 0 0,1 1 0,-1-1 0,1 0 0,0 1 0,0-1 0,0 1 0,0 6 0,2-10 0,0-1 0,0 1 0,0 0 0,0-1 0,0 1 0,0 0 0,0-1 0,1 1 0,-1 0 0,1-1 0,-1 1 0,1-1 0,0 1 0,-1-1 0,1 1 0,0-1 0,0 1 0,0-1 0,0 0 0,0 0 0,1 1 0,-1-1 0,0 0 0,2 1 0,1 0 0,-1 0 0,1-1 0,0 1 0,0-1 0,0 1 0,0-1 0,0-1 0,0 1 0,7 0 0,3-1 0,-1 0 0,0-1 0,1-1 0,-1 0 0,18-5 0,-13 1 0,1-1 0,31-17 0,-45 21 0,0 0 0,0 0 0,0 0 0,0-1 0,-1 1 0,1-1 0,-1 0 0,0-1 0,0 1 0,-1-1 0,1 1 0,-1-1 0,5-10 0,-8 14 0,1 0 0,-1 0 0,0 0 0,0 0 0,1 0 0,-1 0 0,0 0 0,0 0 0,0 0 0,0 0 0,0 0 0,0 0 0,0 0 0,-1 0 0,1 0 0,0 0 0,-1 0 0,1 0 0,0 0 0,-1 0 0,1 0 0,-1 1 0,1-1 0,-1 0 0,-1-1 0,0 0 0,0 1 0,0-1 0,0 1 0,-1 0 0,1-1 0,0 1 0,-1 1 0,1-1 0,-1 0 0,-3 0 0,-8-1 0,0 0 0,0 2 0,-14 0 0,20 0 0,-3 1 0,0 0 0,-1 1 0,1 0 0,0 0 0,0 2 0,1-1 0,-1 1 0,1 1 0,0 0 0,-13 8 0,18-10 0,-1 0 0,1 1 0,1-1 0,-1 1 0,1 0 0,-1 1 0,1-1 0,0 1 0,1 0 0,-1 0 0,1 0 0,0 0 0,0 1 0,1-1 0,-1 1 0,1 0 0,0 0 0,1-1 0,0 1 0,-1 10 0,1-14 0,2 0 0,-1 0 0,0 0 0,0 0 0,0 0 0,1-1 0,-1 1 0,1 0 0,0 0 0,0 0 0,-1-1 0,1 1 0,0 0 0,0-1 0,0 1 0,1-1 0,-1 1 0,0-1 0,1 0 0,-1 1 0,3 1 0,0-1 0,0 0 0,1 0 0,-1 0 0,0 0 0,1-1 0,-1 1 0,1-1 0,8 1 0,0-1 0,-1-1 0,1 0 0,0-1 0,-1 0 0,1 0 0,12-5 0,-16 3 0,0 0 0,0 0 0,0-1 0,0-1 0,-1 1 0,0-2 0,0 1 0,0-1 0,0 0 0,-1 0 0,0-1 0,-1 0 0,1 0 0,-2-1 0,1 0 0,-1 0 0,5-10 0,-7 12 0,0-1 0,0 0 0,-1 0 0,0 0 0,0 0 0,-1 0 0,0-1 0,0 1 0,-1 0 0,1-1 0,-2 1 0,1-1 0,-1 1 0,0 0 0,-1 0 0,0-1 0,0 1 0,0 0 0,-1 1 0,0-1 0,0 0 0,-8-10 0,6 11 0,0 1 0,0 0 0,0 0 0,-1 0 0,1 0 0,-1 1 0,-1 0 0,1 0 0,0 1 0,-1 0 0,0 0 0,0 0 0,0 1 0,0 0 0,0 0 0,0 1 0,0 0 0,-1 0 0,1 1 0,0 0 0,-11 1 0,9-1 0,0 1 0,1 0 0,-1 1 0,0 0 0,1 0 0,0 1 0,-1 0 0,1 0 0,0 1 0,1 0 0,-1 0 0,1 1 0,-1 0 0,1 0 0,1 0 0,-1 1 0,-9 12 0,15-17 0,-1 1 0,0 0 0,1 0 0,0 0 0,-1 0 0,1 0 0,0 0 0,0 1 0,0-1 0,1 0 0,-1 0 0,0 1 0,1-1 0,-1 1 0,1-1 0,0 0 0,0 1 0,0-1 0,0 1 0,1-1 0,-1 0 0,0 1 0,1-1 0,0 0 0,-1 1 0,1-1 0,0 0 0,0 0 0,1 0 0,-1 1 0,0-1 0,1-1 0,2 4 0,0-1 0,0-1 0,1 0 0,-1 0 0,1 0 0,0-1 0,0 0 0,0 0 0,0 0 0,0 0 0,0-1 0,1 0 0,-1 0 0,0 0 0,7 0 0,44 0 0,66-6 0,-120 5 0,1-1 0,0 0 0,-1 0 0,1 0 0,0 0 0,-1 0 0,0 0 0,1-1 0,-1 1 0,0-1 0,1 0 0,-1 0 0,0 0 0,0 0 0,0 0 0,-1 0 0,1 0 0,0 0 0,-1-1 0,0 1 0,1-1 0,-1 1 0,0-1 0,0 0 0,-1 1 0,1-1 0,0 0 0,-1 1 0,0-1 0,1 0 0,-1 0 0,0 0 0,-1 1 0,1-1 0,0 0 0,-1 0 0,1 1 0,-1-1 0,0 0 0,0 1 0,0-1 0,0 1 0,-1-1 0,1 1 0,-1 0 0,1-1 0,-1 1 0,0 0 0,0 0 0,0 0 0,0 0 0,0 0 0,-4-1 0,-2-2 0,0 0 0,0 1 0,-1 0 0,0 1 0,0 0 0,0 0 0,0 1 0,-1 0 0,1 1 0,0 0 0,-1 0 0,1 1 0,-1 0 0,1 1 0,-1 0 0,1 1 0,-10 2 0,4 0 0,1 1 0,-1 0 0,1 1 0,1 1 0,-1 0 0,1 1 0,0 0 0,1 1 0,-22 20 0,-2 1 0,32-28 0,0 0 0,0 1 0,1-1 0,-1 1 0,0 0 0,1 0 0,0 0 0,0 1 0,0-1 0,0 1 0,1 0 0,-1-1 0,1 1 0,0 0 0,0 1 0,0-1 0,1 0 0,0 0 0,-1 1 0,1-1 0,1 1 0,-1-1 0,1 1 0,0 7 0,0-8 0,0 1 0,1-1 0,0 0 0,0 1 0,0-1 0,1 0 0,-1 0 0,1 0 0,0 0 0,0 0 0,0 0 0,1-1 0,-1 1 0,1-1 0,0 1 0,0-1 0,0 0 0,0 0 0,1 0 0,-1-1 0,1 1 0,-1-1 0,1 0 0,0 0 0,0 0 0,0-1 0,0 1 0,1-1 0,-1 0 0,6 1 0,14 2 0,1-1 0,0-1 0,-1-1 0,32-4 0,-22 2 0,-27 1 0,-1 0 0,0-1 0,0 0 0,0 0 0,0 0 0,0-1 0,0 0 0,0 0 0,-1-1 0,1 1 0,-1-1 0,1 0 0,-1-1 0,0 1 0,0-1 0,6-7 0,-9 9 0,0-1 0,0 1 0,0-1 0,-1 0 0,1 0 0,-1 0 0,0 0 0,0 0 0,0 0 0,0 0 0,-1 0 0,1 0 0,-1 0 0,0 0 0,1-1 0,-1 1 0,-1 0 0,1 0 0,0 0 0,-1 0 0,0 0 0,0 0 0,0 0 0,0 0 0,0 0 0,0 0 0,-1 0 0,0 0 0,1 1 0,-1-1 0,0 1 0,0-1 0,-4-2 0,1 0 0,0 0 0,-1 1 0,1-1 0,-1 1 0,0 1 0,-1-1 0,1 1 0,0 0 0,-1 0 0,0 1 0,0 0 0,-11-2 0,-5 0 0,1 1 0,-38 0 0,46 2 0,0 1 0,0 1 0,1 0 0,-1 1 0,1 0 0,-19 6 0,28-6 0,0-1 0,0 1 0,1 0 0,-1 0 0,1 1 0,0-1 0,-1 1 0,1 0 0,0-1 0,0 1 0,1 1 0,-1-1 0,1 0 0,-1 1 0,1-1 0,0 1 0,1 0 0,-1-1 0,0 1 0,1 0 0,0 0 0,0 0 0,0 0 0,1 0 0,-1 7 0,0-8 0,1 0 0,0 1 0,0-1 0,0 0 0,0 1 0,0-1 0,1 0 0,-1 1 0,1-1 0,0 0 0,0 0 0,0 0 0,1 0 0,-1 0 0,1 0 0,-1 0 0,1 0 0,0 0 0,0-1 0,0 1 0,1-1 0,-1 1 0,1-1 0,-1 0 0,5 3 0,2-1 0,0 0 0,0-1 0,0 1 0,0-2 0,1 0 0,-1 0 0,16 1 0,39 6 0,-25-3 0,60 1 0,-45-6 0,-34 1 0,0-2 0,0 0 0,1-1 0,-1-1 0,0-1 0,39-10 0,-57 12 0,0 1 0,-1-1 0,1 0 0,0 1 0,-1-1 0,1 0 0,-1 0 0,1 0 0,-1 0 0,1 0 0,-1-1 0,0 1 0,1 0 0,-1 0 0,0-1 0,0 1 0,0-1 0,0 1 0,0-1 0,-1 0 0,1 1 0,0-1 0,-1 0 0,1-2 0,-1 1 0,0 1 0,0-1 0,0 1 0,-1-1 0,0 0 0,1 1 0,-1-1 0,0 1 0,0-1 0,0 1 0,0 0 0,-1-1 0,1 1 0,-4-4 0,0 0 0,0 1 0,0-1 0,-1 1 0,1 0 0,-1 0 0,0 1 0,-1 0 0,1 0 0,-1 1 0,1-1 0,-10-2 0,10 5 0,1 0 0,0 0 0,-1 1 0,1 0 0,-1 0 0,1 0 0,0 1 0,-1-1 0,1 1 0,0 1 0,-1-1 0,1 1 0,0 0 0,0 0 0,0 0 0,1 1 0,-1 0 0,0 0 0,1 0 0,0 0 0,-7 7 0,4-2 0,0 0 0,0 0 0,1 0 0,1 1 0,-1 0 0,1 0 0,1 0 0,0 1 0,0 0 0,-3 14 0,6-23 0,1 1 0,-1-1 0,1 1 0,0 0 0,-1-1 0,1 1 0,0 0 0,0-1 0,0 1 0,0-1 0,0 1 0,1 0 0,-1-1 0,0 1 0,1 0 0,-1-1 0,1 1 0,0-1 0,-1 1 0,1-1 0,0 1 0,0-1 0,0 0 0,2 2 0,-1-1 0,0-1 0,0 0 0,0 0 0,0 0 0,1 0 0,-1 0 0,0 0 0,1-1 0,-1 1 0,1-1 0,-1 0 0,1 1 0,-1-1 0,4-1 0,4 0 0,0 0 0,0 0 0,0-2 0,-1 1 0,1-1 0,-1 0 0,10-6 0,-11 5 0,0-1 0,0 0 0,-1-1 0,0 0 0,0 0 0,-1 0 0,1-1 0,-1 1 0,-1-2 0,1 1 0,-1-1 0,5-9 0,-8 11 0,1 0 0,-1 0 0,0 0 0,0 0 0,-1 0 0,0 0 0,0-1 0,-1 1 0,1 0 0,-1 0 0,0-1 0,-1 1 0,0 0 0,0 0 0,0-1 0,-1 1 0,0 0 0,-3-8 0,3 10 0,-1 0 0,1 0 0,-1 0 0,1 0 0,-1 1 0,0-1 0,-1 1 0,1 0 0,-1 0 0,1 0 0,-1 0 0,0 1 0,0-1 0,0 1 0,0 0 0,0 0 0,0 1 0,-1-1 0,1 1 0,-1 0 0,1 0 0,-1 0 0,1 1 0,-1 0 0,-6 0 0,5 0 0,1 0 0,-1 1 0,1 0 0,-1 0 0,1 0 0,0 1 0,-1 0 0,1 0 0,0 0 0,0 0 0,0 1 0,1 0 0,-1 0 0,1 0 0,-1 1 0,1-1 0,0 1 0,0 0 0,1 0 0,-6 7 0,2 2 0,-1-2 0,1 1 0,1 0 0,0 0 0,1 0 0,-8 25 0,13-34 0,-1-1 0,1 1 0,0 0 0,-1 0 0,2-1 0,-1 1 0,0 0 0,0 0 0,1-1 0,-1 1 0,1 0 0,0-1 0,0 1 0,0-1 0,0 1 0,1-1 0,-1 1 0,1-1 0,-1 0 0,1 0 0,0 0 0,0 0 0,0 0 0,0 0 0,0 0 0,0 0 0,0-1 0,1 1 0,-1-1 0,0 0 0,1 0 0,-1 0 0,1 0 0,0 0 0,3 1 0,19 2 0,0 0 0,0-1 0,1-1 0,-1-2 0,1 0 0,41-7 0,-59 6 0,-1-1 0,1 1 0,-1-2 0,1 1 0,-1-1 0,0 0 0,0 0 0,0-1 0,9-6 0,52-48 0,-50 41 0,-15 15 0,-1-1 0,1 0 0,-1 0 0,1 0 0,-1 0 0,0-1 0,0 1 0,0-1 0,-1 1 0,1-1 0,-1 1 0,0-1 0,0 0 0,0 0 0,0 0 0,-1 0 0,0-5 0,0 7 0,0-1 0,0 1 0,-1 0 0,1 0 0,-1-1 0,0 1 0,1 0 0,-1 0 0,0 0 0,0 0 0,-1 0 0,1 0 0,0 0 0,-1 1 0,1-1 0,-1 0 0,1 1 0,-1-1 0,0 1 0,0-1 0,0 1 0,0 0 0,0 0 0,0 0 0,0 0 0,0 0 0,0 0 0,0 1 0,0-1 0,-4 0 0,-10-2 0,0 1 0,-1 0 0,1 1 0,0 1 0,-1 1 0,1 0 0,0 1 0,0 1 0,-30 8 0,42-9 0,1 0 0,0 0 0,-1 0 0,1 1 0,0-1 0,0 1 0,1-1 0,-1 1 0,1 0 0,-1 0 0,1 0 0,0 1 0,0-1 0,0 0 0,-2 6 0,-14 60 0,10-33 0,7-34 0,0 0 0,1 0 0,-1 0 0,1 0 0,-1 0 0,1 0 0,0 0 0,0 0 0,0 0 0,0 1 0,0-1 0,0 0 0,0 0 0,1 0 0,-1 0 0,1 0 0,0 0 0,0 0 0,-1 0 0,1 0 0,0-1 0,1 1 0,0 2 0,0-3 0,0 1 0,1-1 0,-1 1 0,0-1 0,1 0 0,-1 0 0,0 0 0,1-1 0,-1 1 0,1 0 0,-1-1 0,1 0 0,-1 0 0,1 1 0,0-2 0,2 1 0,5-1 0,0 0 0,0-1 0,-1 0 0,1-1 0,-1 0 0,1-1 0,-1 1 0,0-2 0,8-5 0,11-11 0,43-41 0,-67 56 0,1-1 0,-1 1 0,0-1 0,0 0 0,-1 0 0,0 0 0,0 0 0,-1-1 0,0 1 0,0-1 0,-1 1 0,0-1 0,0-15 0,-1 18 0,0 0 0,0-1 0,-1 1 0,0 0 0,0-1 0,0 1 0,0 0 0,-1 0 0,-3-7 0,3 9 0,1 1 0,0 0 0,-1 0 0,0 0 0,1 0 0,-1 0 0,0 0 0,0 0 0,0 0 0,0 1 0,0-1 0,-1 1 0,1 0 0,0 0 0,-1 0 0,1 0 0,-1 0 0,1 0 0,-5 0 0,1 0 0,1 1 0,-1 0 0,0 0 0,0 0 0,1 1 0,-1 0 0,0 0 0,1 1 0,-1-1 0,1 1 0,-6 3 0,-57 33 0,50-27 0,12-6 0,0-1 0,1 1 0,0 0 0,0 0 0,1 1 0,-1-1 0,1 1 0,1 0 0,-1 0 0,1 0 0,0 1 0,0-1 0,0 1 0,1 0 0,0-1 0,1 1 0,-1 0 0,2 0 0,-1 0 0,1 0 0,-1 1 0,2-1 0,-1 0 0,1 0 0,0 0 0,4 10 0,-4-14 0,1-1 0,0 1 0,1 0 0,-1-1 0,0 1 0,1-1 0,-1 1 0,1-1 0,0 0 0,0 0 0,0-1 0,0 1 0,0-1 0,0 1 0,0-1 0,0 0 0,1 0 0,-1 0 0,0 0 0,1-1 0,-1 0 0,1 1 0,-1-1 0,0 0 0,1-1 0,5 0 0,2 0 0,1 0 0,-1-1 0,0-1 0,1 0 0,-1 0 0,18-9 0,-23 8 0,0 0 0,0 0 0,0-1 0,-1 1 0,0-1 0,0-1 0,0 1 0,-1-1 0,7-10 0,-10 15 0,0-1 0,0 1 0,0-1 0,0 1 0,0-1 0,0 1 0,-1-1 0,1 0 0,0 1 0,-1-1 0,0 0 0,1 1 0,-1-1 0,0 0 0,0 0 0,0 1 0,0-1 0,0 0 0,0 0 0,-1 1 0,1-1 0,0 0 0,-1 1 0,0-1 0,1 0 0,-1 1 0,0-1 0,0 1 0,0-1 0,0 1 0,0-1 0,0 1 0,0 0 0,0-1 0,0 1 0,-1 0 0,1 0 0,-1 0 0,1 0 0,-1 0 0,1 0 0,-1 1 0,1-1 0,-4 0 0,1 0 0,1 1 0,-1-1 0,0 1 0,0 0 0,1 0 0,-1 1 0,0-1 0,1 1 0,-1 0 0,1 0 0,-1 0 0,1 0 0,-1 1 0,1 0 0,0-1 0,-1 1 0,1 0 0,0 0 0,0 1 0,1-1 0,-1 1 0,-3 4 0,-5 4 0,0 0 0,1 1 0,1 0 0,-9 15 0,-19 26 0,29-44 0,0 1 0,1 0 0,1 0 0,0 0 0,0 1 0,1-1 0,0 2 0,1-1 0,-4 15 0,8-25 0,-1 1 0,1-1 0,0 0 0,0 1 0,0-1 0,0 0 0,0 1 0,0-1 0,0 0 0,0 1 0,0-1 0,1 0 0,-1 1 0,1-1 0,-1 0 0,1 1 0,-1-1 0,1 0 0,0 0 0,-1 0 0,1 0 0,0 0 0,0 0 0,0 0 0,0 0 0,0 0 0,2 2 0,0-2 0,0 0 0,1 0 0,-1 0 0,0 0 0,1 0 0,-1-1 0,0 1 0,1-1 0,-1 0 0,7 0 0,7-2 0,0-1 0,-1-1 0,23-7 0,-24 7 0,-1-2 0,0 0 0,0-1 0,-1 0 0,21-15 0,-31 20 0,0 0 0,0 0 0,0-1 0,0 1 0,-1-1 0,1 1 0,-1-1 0,1 0 0,-1 0 0,0 0 0,0 0 0,0 0 0,-1-1 0,1 1 0,-1-1 0,0 1 0,0-1 0,0 1 0,0-1 0,-1 0 0,1 1 0,-1-1 0,0 0 0,0 1 0,0-1 0,-1 0 0,1 0 0,-2-5 0,1 8 0,1 0 0,-1-1 0,0 1 0,1-1 0,-1 1 0,0 0 0,0-1 0,0 1 0,0 0 0,0 0 0,0 0 0,0 0 0,0 0 0,0 0 0,-1 0 0,1 0 0,0 0 0,-1 1 0,1-1 0,0 0 0,-1 1 0,1-1 0,-1 1 0,1 0 0,-2-1 0,-1 1 0,0 0 0,0 0 0,0 1 0,0-1 0,0 1 0,1 0 0,-1 0 0,0 0 0,-6 4 0,0-1 0,0 1 0,1 1 0,0 0 0,0 0 0,1 1 0,-14 13 0,-53 80 0,73-98 0,0 0 0,1 0 0,-1 0 0,1 0 0,0 0 0,-1 0 0,1 0 0,0 1 0,0-1 0,1 0 0,-1 0 0,0 1 0,1-1 0,-1 1 0,1-1 0,0 0 0,0 1 0,0-1 0,0 1 0,0-1 0,1 1 0,-1-1 0,1 0 0,-1 1 0,1-1 0,0 0 0,0 1 0,0-1 0,0 0 0,1 0 0,-1 0 0,0 0 0,1 0 0,-1 0 0,1 0 0,0-1 0,0 1 0,0 0 0,0-1 0,0 0 0,0 1 0,2 0 0,2 1 0,1 0 0,-1-1 0,1 0 0,0 0 0,-1 0 0,1-1 0,0 0 0,0-1 0,0 1 0,0-1 0,0-1 0,0 1 0,-1-1 0,9-2 0,-3 0 0,1-1 0,-1-1 0,0 1 0,0-2 0,0 0 0,0 0 0,-1-1 0,14-12 0,-18 13 0,1-1 0,-1 0 0,-1-1 0,1 0 0,-1 1 0,0-2 0,-1 1 0,0-1 0,-1 0 0,1 0 0,-2 0 0,4-11 0,-6 17 0,0 0 0,-1 0 0,1 0 0,-1 0 0,1-1 0,-1 1 0,0 0 0,0 0 0,-1 0 0,1 0 0,0 0 0,-1 0 0,0 0 0,0 0 0,0 0 0,0 0 0,0 0 0,-1 0 0,1 1 0,-1-1 0,0 0 0,0 1 0,0-1 0,0 1 0,0 0 0,0 0 0,-1 0 0,1 0 0,-1 0 0,1 0 0,-1 1 0,0-1 0,0 1 0,0 0 0,1 0 0,-1 0 0,0 0 0,-1 0 0,1 1 0,0-1 0,-5 1 0,5-1 0,-1 0 0,0 1 0,0-1 0,0 1 0,0 0 0,0 0 0,0 0 0,0 1 0,1 0 0,-1-1 0,0 1 0,0 1 0,1-1 0,-1 0 0,0 1 0,1 0 0,0 0 0,-1 0 0,1 0 0,-6 5 0,2 2 0,0-1 0,1 1 0,0 0 0,0 1 0,-7 18 0,4-11 0,3-4 0,2-7 0,1 1 0,0-1 0,0 1 0,0-1 0,1 1 0,-3 14 0,5-20 0,0 1 0,1 0 0,-1-1 0,0 1 0,1 0 0,-1-1 0,0 1 0,1-1 0,0 1 0,-1 0 0,1-1 0,0 0 0,0 1 0,0-1 0,0 1 0,0-1 0,0 0 0,0 0 0,1 0 0,-1 0 0,0 0 0,1 0 0,-1 0 0,0 0 0,1 0 0,-1 0 0,1-1 0,0 1 0,-1-1 0,1 1 0,-1-1 0,1 0 0,0 1 0,-1-1 0,4 0 0,1 0 0,0 1 0,0-1 0,0-1 0,0 1 0,0-1 0,0 0 0,0 0 0,0-1 0,0 0 0,0 0 0,6-3 0,60-34 0,-64 33 0,-1 0 0,0 0 0,0 0 0,-1-1 0,0 0 0,0 0 0,0 0 0,5-11 0,-9 15 0,-1 1 0,1-1 0,-1 1 0,1-1 0,-1 0 0,0 1 0,0-1 0,0 0 0,0 0 0,0 0 0,-1 0 0,1 0 0,-1 0 0,0 0 0,0 0 0,0 0 0,0 0 0,-1 0 0,1 1 0,-1-1 0,0 0 0,1 0 0,-1 0 0,-1 0 0,1 1 0,0-1 0,-1 0 0,-3-4 0,4 6 0,0 0 0,-1 0 0,1 0 0,-1 0 0,1 0 0,-1 0 0,0 0 0,1 1 0,-1-1 0,0 1 0,1-1 0,-1 1 0,0-1 0,0 1 0,1 0 0,-1 0 0,0 0 0,0 0 0,1 0 0,-1 1 0,0-1 0,0 0 0,1 1 0,-1-1 0,0 1 0,1 0 0,-1 0 0,1-1 0,-1 1 0,1 0 0,-1 0 0,1 0 0,-1 1 0,1-1 0,0 0 0,0 0 0,0 1 0,-2 2 0,-8 8 0,2 1 0,-1 0 0,-10 20 0,9-14 0,6-11 0,0-1 0,0 1 0,1 0 0,0 0 0,1 0 0,-3 10 0,6-17 0,-1 1 0,1-1 0,0 1 0,0 0 0,0-1 0,0 1 0,0-1 0,0 1 0,0-1 0,0 1 0,1-1 0,-1 1 0,1-1 0,-1 0 0,1 1 0,-1-1 0,1 1 0,0-1 0,0 0 0,0 0 0,0 1 0,-1-1 0,2 0 0,-1 0 0,0 0 0,0 0 0,0 0 0,0 0 0,1-1 0,-1 1 0,0 0 0,1 0 0,-1-1 0,1 1 0,-1-1 0,1 0 0,-1 1 0,1-1 0,-1 0 0,1 0 0,-1 0 0,1 0 0,-1 0 0,2 0 0,6-1 0,0 0 0,0 0 0,-1-1 0,1 0 0,-1-1 0,1 0 0,-1 0 0,0 0 0,0-1 0,0-1 0,-1 1 0,0-1 0,0-1 0,0 1 0,0-1 0,-1 0 0,0-1 0,8-10 0,-13 17 0,0-1 0,-1 0 0,1 0 0,0 0 0,-1 1 0,1-1 0,-1 0 0,1 0 0,-1 0 0,0 0 0,1 0 0,-1 0 0,0 0 0,1 0 0,-1 0 0,0 0 0,0 0 0,0 0 0,0 0 0,0 0 0,0 0 0,0 0 0,-1 0 0,1 0 0,0-2 0,-1 2 0,0 1 0,0-1 0,0 0 0,0 1 0,0-1 0,0 1 0,0-1 0,0 1 0,0 0 0,0-1 0,0 1 0,-1 0 0,1 0 0,0-1 0,0 1 0,0 0 0,0 0 0,-2 1 0,-4-1 0,-1 1 0,1 0 0,0 1 0,0-1 0,0 1 0,-7 4 0,-1 3 0,0 1 0,0 1 0,1 1 0,0 0 0,1 0 0,0 1 0,1 1 0,-12 17 0,22-28 0,0 0 0,0 0 0,0 0 0,0 0 0,0 1 0,0-1 0,1 0 0,0 1 0,0-1 0,0 1 0,0 0 0,0-1 0,1 1 0,-1 7 0,2-9 0,0-1 0,0 1 0,0-1 0,0 1 0,0-1 0,0 1 0,0-1 0,0 1 0,1-1 0,-1 0 0,0 0 0,1 0 0,-1 0 0,1 0 0,-1 0 0,1 0 0,0 0 0,-1-1 0,1 1 0,0 0 0,0-1 0,-1 0 0,1 1 0,0-1 0,0 0 0,0 0 0,0 0 0,-1 0 0,1 0 0,3-1 0,19 2 0,13-1 0,42-3 0,-69 2 0,0 0 0,0-1 0,0-1 0,0 1 0,0-1 0,-1-1 0,0 0 0,1 0 0,8-7 0,-16 10 0,1-1 0,-1 1 0,-1-1 0,1 0 0,0 0 0,0 0 0,-1 0 0,1 0 0,-1 0 0,1 0 0,-1-1 0,0 1 0,0 0 0,0-1 0,0 1 0,-1-1 0,1 1 0,-1-1 0,1 1 0,-1-1 0,0 1 0,0-1 0,0-3 0,0 5 0,-1-1 0,1 1 0,-1 0 0,1-1 0,-1 1 0,0 0 0,1-1 0,-1 1 0,0 0 0,0 0 0,0 0 0,0 0 0,0 0 0,0 0 0,0 0 0,0 0 0,-1 0 0,1 0 0,0 1 0,0-1 0,-1 0 0,1 1 0,-1-1 0,1 1 0,0 0 0,-1-1 0,1 1 0,-1 0 0,1 0 0,-1 0 0,1 0 0,-1 0 0,1 0 0,0 0 0,-1 1 0,1-1 0,-1 0 0,1 1 0,0-1 0,-3 2 0,-11 4 0,0 0 0,1 0 0,0 1 0,1 1 0,-1 1 0,2 0 0,-1 0 0,1 1 0,1 1 0,-1 0 0,2 1 0,-12 15 0,20-25 0,1-1 0,0 1 0,-1 0 0,1 0 0,0-1 0,0 1 0,0 0 0,0 0 0,1 0 0,-1 0 0,0 0 0,1 0 0,0 0 0,-1 1 0,1-1 0,0 0 0,0 0 0,0 0 0,0 0 0,0 0 0,1 0 0,-1 1 0,1-1 0,-1 0 0,1 0 0,1 2 0,0-2 0,0 0 0,0 1 0,0-1 0,1 0 0,-1 0 0,1-1 0,0 1 0,-1 0 0,1-1 0,0 0 0,0 0 0,0 0 0,0 0 0,0 0 0,6 1 0,-2-1 0,0 0 0,0 0 0,1-1 0,-1 0 0,0 0 0,1 0 0,-1-1 0,0 0 0,0-1 0,0 0 0,0 0 0,0 0 0,0-1 0,0 0 0,8-5 0,-10 3 0,-1 0 0,0 0 0,0-1 0,0 1 0,-1-1 0,0 0 0,0 1 0,0-2 0,0 1 0,-1 0 0,0 0 0,-1-1 0,1 1 0,-1-1 0,-1 0 0,1 1 0,-1-1 0,-1-7 0,1 11 0,0 1 0,0-1 0,-1 0 0,0 0 0,1 0 0,-1 1 0,0-1 0,0 0 0,0 1 0,-1-1 0,1 1 0,-1-1 0,1 1 0,-1 0 0,0 0 0,0 0 0,0 0 0,0 0 0,0 0 0,0 0 0,-1 0 0,1 1 0,-1-1 0,1 1 0,-1 0 0,1 0 0,-1 0 0,0 0 0,0 0 0,1 1 0,-1-1 0,0 1 0,0 0 0,0-1 0,0 1 0,1 1 0,-1-1 0,0 0 0,0 1 0,0-1 0,1 1 0,-6 2 0,-18 4 0,1 1 0,-1 2 0,1 1 0,1 0 0,0 2 0,1 1 0,-28 21 0,50-34 0,-1-1 0,1 1 0,0 0 0,0 0 0,-1-1 0,1 1 0,0 0 0,0 0 0,0 0 0,0 1 0,0-1 0,1 0 0,-1 0 0,0 0 0,0 1 0,1-1 0,-1 0 0,1 1 0,-1-1 0,1 0 0,-1 1 0,1-1 0,0 1 0,0-1 0,0 1 0,0-1 0,0 0 0,0 1 0,0-1 0,0 1 0,1-1 0,-1 1 0,0-1 0,1 0 0,-1 1 0,1-1 0,0 0 0,-1 1 0,1-1 0,0 0 0,0 0 0,0 0 0,0 0 0,0 0 0,0 0 0,0 0 0,0 0 0,2 1 0,2 2 0,0 0 0,1-1 0,-1 0 0,1 0 0,0 0 0,0-1 0,0 0 0,0 0 0,12 2 0,-9-3 0,-1-1 0,0-1 0,1 0 0,-1 0 0,0 0 0,0-1 0,0 0 0,0-1 0,0 0 0,0 0 0,-1-1 0,1 1 0,-1-2 0,0 1 0,7-7 0,-10 9 0,-1-1 0,1 0 0,-1 0 0,1-1 0,-1 1 0,0 0 0,0-1 0,-1 0 0,1 0 0,-1 0 0,0 0 0,0 0 0,0 0 0,-1-1 0,1 1 0,-1-1 0,0 1 0,0-1 0,-1 1 0,1-1 0,-1 0 0,0 1 0,0-1 0,-1 1 0,1-1 0,-1 0 0,0 1 0,-2-7 0,1 8 0,1 1 0,0 0 0,-1-1 0,0 1 0,1 0 0,-1 0 0,0 0 0,0 0 0,0 0 0,0 0 0,-1 1 0,1-1 0,0 1 0,-1-1 0,1 1 0,-1 0 0,1 0 0,-1 0 0,0 0 0,1 1 0,-1-1 0,0 1 0,0-1 0,1 1 0,-1 0 0,0 0 0,0 0 0,1 1 0,-1-1 0,0 0 0,0 1 0,1 0 0,-6 2 0,-1 0 0,0 0 0,0 0 0,0 1 0,0 0 0,1 1 0,-1 0 0,1 1 0,-11 9 0,10-6 0,1 0 0,0 1 0,1 0 0,0 0 0,-10 20 0,14-25 0,1 0 0,-1 0 0,1 1 0,1-1 0,-1 0 0,1 1 0,0-1 0,0 1 0,0-1 0,1 1 0,0-1 0,0 1 0,1-1 0,-1 1 0,2 5 0,0-9 0,-1 1 0,1 0 0,0-1 0,-1 0 0,1 1 0,1-1 0,-1 0 0,0 0 0,0 0 0,1 0 0,-1-1 0,1 1 0,-1-1 0,1 1 0,0-1 0,-1 0 0,1 0 0,0 0 0,0 0 0,0-1 0,0 1 0,0-1 0,0 0 0,0 0 0,0 0 0,5 0 0,6-1 0,-1 0 0,1 0 0,-1-2 0,22-5 0,-30 6 0,1 0 0,-1-1 0,0 0 0,1 0 0,-1 0 0,-1 0 0,1-1 0,0 0 0,-1 0 0,0 0 0,0 0 0,7-10 0,-9 11 0,0 0 0,0-1 0,0 1 0,0-1 0,-1 1 0,1-1 0,-1 0 0,0 0 0,0 1 0,0-1 0,-1 0 0,1 0 0,-1 0 0,0 0 0,0 0 0,-1 0 0,1 0 0,-1 0 0,0 0 0,-1-4 0,1 6 0,1 0 0,-1 1 0,0-1 0,0 0 0,0 0 0,0 1 0,0-1 0,0 1 0,-1-1 0,1 1 0,0 0 0,-1-1 0,1 1 0,-1 0 0,1 0 0,-1 0 0,0 0 0,0 0 0,1 0 0,-1 1 0,-4-2 0,2 1 0,0 1 0,-1 0 0,1 0 0,-1 0 0,1 0 0,0 1 0,-1-1 0,1 1 0,-6 2 0,-7 3 0,1 1 0,0 0 0,-26 17 0,31-17 0,-5 2 0,1 1 0,-22 18 0,34-26 0,1 1 0,-1-1 0,0 1 0,1 0 0,0 0 0,-1 0 0,1 0 0,0 0 0,0 0 0,1 0 0,-1 1 0,1-1 0,0 1 0,0-1 0,0 1 0,0 0 0,0-1 0,0 8 0,2-9 0,-1 0 0,1-1 0,-1 1 0,1 0 0,0-1 0,-1 1 0,1-1 0,0 1 0,0-1 0,0 1 0,0-1 0,0 0 0,1 1 0,-1-1 0,0 0 0,1 0 0,-1 0 0,1 0 0,-1 0 0,1 0 0,-1 0 0,1-1 0,-1 1 0,1 0 0,0-1 0,0 0 0,-1 1 0,1-1 0,0 0 0,0 0 0,-1 0 0,1 0 0,0 0 0,0 0 0,-1 0 0,1-1 0,2 0 0,5 0 0,0 0 0,0-1 0,0 0 0,0-1 0,15-6 0,-17 5 0,0 1 0,0-2 0,0 1 0,-1-1 0,1 0 0,-1 0 0,0 0 0,0-1 0,-1 0 0,0 0 0,7-12 0,-11 16 0,1-1 0,-1 0 0,0 1 0,0-1 0,-1 0 0,1 0 0,-1 0 0,1 0 0,-1 0 0,0 0 0,0 0 0,0 0 0,0 0 0,-1 0 0,1 0 0,-1 1 0,0-1 0,1 0 0,-1 0 0,-1 0 0,1 1 0,0-1 0,-1 1 0,1-1 0,-1 1 0,0-1 0,0 1 0,0 0 0,0 0 0,0 0 0,0 0 0,-1 0 0,1 0 0,-5-2 0,3 2 0,-1 0 0,1 0 0,-1 0 0,1 0 0,-1 1 0,0 0 0,0 0 0,1 0 0,-1 0 0,0 1 0,0 0 0,0 0 0,0 0 0,0 1 0,0-1 0,1 1 0,-1 0 0,0 1 0,1-1 0,-1 1 0,0 0 0,1 0 0,-5 3 0,0 0 0,-1 0 0,1 1 0,0 1 0,0-1 0,1 1 0,0 0 0,0 1 0,1 0 0,-10 13 0,11-12 0,2-4 0,1 0 0,0 0 0,0 1 0,0-1 0,0 1 0,1 0 0,-2 7 0,4-12 0,0 1 0,0-1 0,0 0 0,0 1 0,0-1 0,0 1 0,1-1 0,-1 1 0,1-1 0,-1 0 0,1 1 0,-1-1 0,1 0 0,0 1 0,0-1 0,-1 0 0,1 0 0,0 0 0,0 0 0,0 0 0,1 0 0,-1 0 0,0 0 0,0 0 0,0 0 0,1-1 0,-1 1 0,0 0 0,1-1 0,-1 1 0,0-1 0,1 0 0,-1 1 0,1-1 0,-1 0 0,3 0 0,13 4 0,-1-2 0,1 0 0,0-1 0,-1 0 0,26-3 0,-31 1 0,0-1 0,0 1 0,0-2 0,-1 0 0,1 0 0,-1-1 0,1 0 0,-1-1 0,11-7 0,-18 10 0,0-1 0,0 0 0,0 0 0,0-1 0,-1 1 0,0 0 0,1-1 0,-1 0 0,-1 1 0,1-1 0,0 0 0,-1 0 0,0 0 0,0 0 0,0 0 0,0 0 0,-1 0 0,0 0 0,1 0 0,-1-1 0,-1-4 0,1 7 0,0 0 0,-1 0 0,1 0 0,0-1 0,-1 1 0,1 0 0,-1 0 0,0 0 0,0 0 0,0 0 0,0 0 0,0 0 0,0 1 0,0-1 0,-1 0 0,1 0 0,-1 1 0,1-1 0,-1 1 0,0-1 0,1 1 0,-1 0 0,0 0 0,0 0 0,0 0 0,0 0 0,0 0 0,0 0 0,0 1 0,0-1 0,0 1 0,-1-1 0,1 1 0,0 0 0,0 0 0,0 0 0,-1 0 0,1 0 0,0 1 0,-3 0 0,-3 1 0,0 1 0,0-1 0,0 2 0,0-1 0,0 1 0,1 1 0,0-1 0,0 1 0,-12 11 0,-57 63 0,33-32 0,37-41 0,2-2 0,0 0 0,0 0 0,0 0 0,1 0 0,0 1 0,-5 7 0,8-12 0,0 1 0,0 0 0,-1-1 0,1 1 0,0-1 0,0 1 0,0 0 0,0-1 0,0 1 0,0-1 0,0 1 0,0 0 0,0-1 0,0 1 0,0-1 0,0 1 0,1 0 0,-1-1 0,0 1 0,0-1 0,1 1 0,-1-1 0,0 1 0,1-1 0,-1 2 0,2-1 0,0 0 0,-1 0 0,1 0 0,-1 0 0,1-1 0,0 1 0,0 0 0,-1-1 0,1 1 0,0-1 0,0 1 0,3-1 0,6 1 0,1-1 0,-1 0 0,0-1 0,1 0 0,-1 0 0,0-1 0,0-1 0,0 0 0,16-7 0,-4 0 0,0-2 0,-1 0 0,26-19 0,-33 16 0,-17 5 0,1 10 0,-1-1 0,0 0 0,1 1 0,-1-1 0,0 1 0,1 0 0,-1 0 0,0-1 0,0 1 0,1 0 0,-1 0 0,0 1 0,0-1 0,1 0 0,-1 1 0,0-1 0,1 1 0,-3 0 0,-1 1 0,-1 0 0,1 0 0,0 1 0,0 0 0,0 0 0,1 0 0,-1 0 0,1 1 0,0 0 0,0 0 0,0 0 0,0 0 0,0 0 0,1 1 0,0 0 0,0 0 0,0 0 0,1 0 0,0 0 0,-3 8 0,5-13 1,0 0 1,0 0-1,0 1 0,0-1 0,0 0 1,0 0-1,0 1 0,0-1 0,0 0 0,0 0 1,0 1-1,0-1 0,0 0 0,0 0 1,0 1-1,0-1 0,0 0 0,0 0 0,0 1 1,0-1-1,0 0 0,1 0 0,-1 1 1,0-1-1,0 0 0,0 0 0,0 0 0,1 1 1,-1-1-1,0 0 0,0 0 0,0 0 1,1 0-1,-1 1 0,0-1 0,0 0 0,1 0 1,-1 0-1,0 0 0,0 0 0,1 0 1,-1 0-1,0 0 0,0 0 0,1 0 0,-1 0 1,0 0-1,0 0 0,1 0 0,-1 0 1,0 0-1,0 0 0,1 0 0,-1 0 0,0 0 1,0 0-1,1-1 0,-1 1 0,0 0 1,17-10-710,-15 8-23,11-6-6095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3:31.360"/>
    </inkml:context>
    <inkml:brush xml:id="br0">
      <inkml:brushProperty name="width" value="0.035" units="cm"/>
      <inkml:brushProperty name="height" value="0.035" units="cm"/>
    </inkml:brush>
  </inkml:definitions>
  <inkml:trace contextRef="#ctx0" brushRef="#br0">1 106 24575,'0'-1'0,"1"0"0,-1 0 0,1 0 0,0 0 0,-1-1 0,1 1 0,0 0 0,-1 0 0,1 1 0,0-1 0,0 0 0,0 0 0,0 0 0,0 1 0,0-1 0,0 0 0,0 1 0,0-1 0,1 1 0,0-1 0,32-12 0,-25 10 0,11-4 0,1 1 0,32-3 0,0-1 0,-41 7 0,1 0 0,0 1 0,-1 1 0,1 0 0,18 2 0,-28-1 0,0 0 0,1 1 0,-1-1 0,0 1 0,0-1 0,0 1 0,0 0 0,0 1 0,0-1 0,-1 0 0,1 1 0,0-1 0,-1 1 0,1 0 0,-1 0 0,1 0 0,-1 0 0,0 1 0,0-1 0,0 0 0,0 1 0,-1 0 0,1-1 0,0 1 0,-1 0 0,0 0 0,2 4 0,8 32 0,1 0 0,25 49 0,-34-79 0,1 1 0,-2-1 0,1 1 0,-1 0 0,1 13 0,-6-71 0,4 36 0,-1 0 0,-1-1 0,0 1 0,-1 0 0,0 0 0,-1 0 0,0 0 0,-1 1 0,-8-19 0,-8-15 0,18 38 0,-1-1 0,0 1 0,0 0 0,-1 0 0,-5-8 0,6 12 0,1 1 0,-1-1 0,0 1 0,0-1 0,0 1 0,0 0 0,0 0 0,0 0 0,0 0 0,-1 1 0,1 0 0,0-1 0,-1 1 0,0 0 0,-4 0 0,-29-3 0,-1 1 0,1 2 0,-72 8 0,104-7 0,0 1 0,1-1 0,-1 1 0,0 0 0,1 1 0,0-1 0,-1 1 0,1 0 0,0 0 0,-1 0 0,1 0 0,1 1 0,-1-1 0,0 1 0,0 0 0,-5 7 0,9-9 0,0-1 0,0 1 0,0-1 0,1 1 0,-1-1 0,0 1 0,0-1 0,1 1 0,-1-1 0,0 1 0,0-1 0,1 1 0,-1-1 0,1 1 0,-1-1 0,0 1 0,1-1 0,-1 0 0,1 1 0,-1-1 0,1 0 0,-1 1 0,1-1 0,-1 0 0,1 0 0,-1 0 0,1 1 0,0-1 0,-1 0 0,1 0 0,-1 0 0,1 0 0,-1 0 0,1 0 0,0 0 0,-1 0 0,1 0 0,0 0 0,28 2 0,-27-2 0,19-1 0,1 0 0,-1-2 0,25-6 0,-21 4 0,46-4 0,-49 7 0,15 2 0,-36 0 0,0 1 0,0-1 0,1 1 0,-1-1 0,0 1 0,0 0 0,0 0 0,0 0 0,-1-1 0,1 1 0,0 0 0,0 0 0,0 0 0,-1 0 0,1 1 0,0-1 0,-1 0 0,1 0 0,-1 0 0,0 0 0,1 1 0,-1-1 0,0 0 0,1 0 0,-1 1 0,0-1 0,0 0 0,0 2 0,2 20 0,2 0 0,0-1 0,2 1 0,0-1 0,1 0 0,17 34 0,-12-24 0,-12-31 0,1 0 0,-1 1 0,0-1 0,1 1 0,-1-1 0,0 0 0,0 1 0,0-1 0,0 1 0,0-1 0,0 0 0,-1 1 0,1-1 0,0 0 0,-1 1 0,1-1 0,-1 0 0,1 1 0,-1-1 0,-1 2 0,0-6 0,0 0 0,0 1 0,0-1 0,1-1 0,-1 1 0,1 0 0,0 0 0,0 0 0,0-1 0,-1-3 0,0 1 0,-1-5 0,-2 0 0,1 0 0,-1 0 0,-1 1 0,0 0 0,0 1 0,-10-12 0,12 17 0,-1-1 0,0 1 0,1 1 0,-2-1 0,1 1 0,0 0 0,-1 0 0,1 1 0,-1-1 0,0 1 0,0 0 0,0 1 0,0 0 0,0 0 0,-10-1 0,-49 4 0,48-1 0,46-1 0,-26-1 0,0 1 0,0 0 0,1 0 0,-1 0 0,0 0 0,0 1 0,0 0 0,1-1 0,-1 1 0,0 0 0,0 0 0,0 1 0,0-1 0,5 4 0,-4-1 0,0 0 0,-1 0 0,1 1 0,-1-1 0,0 1 0,5 9 0,-1-2 0,7 7 0,-4-19 0,3-28 0,-2 3 0,-10 25 3,-1 0 0,1 1 0,0-1 0,0 0 0,-1 0 0,1 1 0,0-1 0,-1 1 0,1-1 0,-1 1 0,1-1 0,0 1 0,-1-1 0,1 1 0,-1-1 0,1 1 0,-1-1 0,0 1 0,1 0 0,-1-1 0,0 1 1,1 0-1,-1 0 0,0-1 0,0 1 0,0 0 0,1 1 0,12 29-697,-12-27-62,6 12-6070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3:37.090"/>
    </inkml:context>
    <inkml:brush xml:id="br0">
      <inkml:brushProperty name="width" value="0.035" units="cm"/>
      <inkml:brushProperty name="height" value="0.035" units="cm"/>
    </inkml:brush>
  </inkml:definitions>
  <inkml:trace contextRef="#ctx0" brushRef="#br0">0 66 24575,'0'-1'0,"0"0"0,1 0 0,-1 0 0,0 1 0,1-1 0,-1 0 0,1 0 0,-1 0 0,1 0 0,-1 0 0,1 0 0,0 1 0,-1-1 0,1 0 0,0 1 0,0-1 0,-1 0 0,1 1 0,0-1 0,0 1 0,0-1 0,0 1 0,0-1 0,0 1 0,0 0 0,0 0 0,0-1 0,0 1 0,0 0 0,0 0 0,0 0 0,0 0 0,0 0 0,0 0 0,0 0 0,2 1 0,43 6 0,-40-6 0,27 4 0,66 1 0,-69-5 0,0 0 0,56 12 0,-46-7 0,0-1 0,0-2 0,0-2 0,48-4 0,3 1 0,-75 1 0,-1-1 0,0-1 0,0 0 0,0-1 0,27-10 0,39-10 0,43-1 0,-101 18 0,-20 6 0,0 0 0,0-1 0,0 1 0,0 0 0,0 0 0,0 1 0,1-1 0,-1 1 0,0-1 0,1 1 0,-1 0 0,0 0 0,1 0 0,-1 1 0,0-1 0,5 2 0,-49 21 0,23-13 0,0-1 0,-1 0 0,0-1 0,-1-1 0,0-1 0,0-1 0,0 0 0,0-2 0,-1 0 0,0-1 0,-29-2 0,-724-1 0,811 1 0,-1-1 0,0 1 0,0 2 0,57 12 0,-67-10 0,1 0 0,31 0 0,-31-3 0,-1 2 0,33 6 0,-37-5-136,0 0-1,0-2 1,0 0-1,0-1 1,0-2-1,0 0 1,0-1-1,0-1 0,29-9 1,-34 8-6690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3:42.298"/>
    </inkml:context>
    <inkml:brush xml:id="br0">
      <inkml:brushProperty name="width" value="0.035" units="cm"/>
      <inkml:brushProperty name="height" value="0.035" units="cm"/>
    </inkml:brush>
  </inkml:definitions>
  <inkml:trace contextRef="#ctx0" brushRef="#br0">0 0 24575,'8'1'0,"-1"0"0,1 1 0,-1 0 0,1 0 0,-1 1 0,0-1 0,0 2 0,0-1 0,0 1 0,-1 0 0,1 0 0,-1 1 0,11 10 0,-8-7 0,1-1 0,0 0 0,0 0 0,21 9 0,-23-13 0,-1 1 0,-1 0 0,1 1 0,-1 0 0,1 0 0,-2 0 0,10 9 0,-9-7 0,1 0 0,0 0 0,1-1 0,15 10 0,83 52 0,-92-62 0,-1 0 0,0 2 0,0-1 0,-1 2 0,0-1 0,-1 2 0,0 0 0,0 0 0,-1 1 0,0 0 0,-1 0 0,0 1 0,12 24 0,8 18 0,-21-42 0,-1 1 0,0 0 0,-1 1 0,-1-1 0,0 1 0,0 0 0,-2 1 0,3 15 0,6 52 0,-6-54 0,-2 1 0,0 30 0,-3-21 0,0-7 0,-5 53 0,2-75 0,1 0 0,-1-1 0,0 1 0,-1-1 0,0 0 0,0 1 0,-1-2 0,0 1 0,0 0 0,-10 12 0,3-4 0,-14 13 0,24-29 0,0 1 0,0-1 0,0 0 0,0 1 0,0-1 0,1 0 0,-1 0 0,0 0 0,0 0 0,0 0 0,0 0 0,0 0 0,0 0 0,0-1 0,0 1 0,1 0 0,-1 0 0,0-1 0,0 1 0,0 0 0,0-1 0,1 1 0,-1-1 0,0 1 0,1-1 0,-1 0 0,0 1 0,1-1 0,-1 0 0,0 1 0,1-1 0,-1 0 0,1 0 0,0 1 0,-1-1 0,1 0 0,-1 0 0,1 0 0,0-1 0,-7-11 0,1 1 0,1-1 0,0-1 0,1 1 0,0 0 0,1-1 0,-2-18 0,3-6 0,2-52 0,1 183 0,-2 79 0,-24-46 0,6-37 0,19-89 0,0 0 0,-1 0 0,1 0 0,0 1 0,0-1 0,0 0 0,0 0 0,0 0 0,0 1 0,0-1 0,0 0 0,0 0 0,0 1 0,0-1 0,0 0 0,0 0 0,0 1 0,0-1 0,0 0 0,0 0 0,0 0 0,0 1 0,0-1 0,0 0 0,0 0 0,0 1 0,0-1 0,0 0 0,1 0 0,-1 0 0,0 1 0,0-1 0,0 0 0,0 0 0,0 0 0,1 0 0,-1 1 0,0-1 0,0 0 0,0 0 0,1 0 0,-1 0 0,0 0 0,0 0 0,1 0 0,-1 0 0,0 0 0,0 1 0,1-1 0,-1 0 0,0 0 0,0 0 0,0 0 0,1-1 0,14-10 0,11-21 0,-14 13 0,-1-2 0,11-26 0,8-17 0,-29 62 0,1 0 0,-1 0 0,1 0 0,0 0 0,0 0 0,0 1 0,0-1 0,0 1 0,0-1 0,0 1 0,0-1 0,1 1 0,-1 0 0,3-1 0,-3 2 0,1-1 0,-1 0 0,0 0 0,0 0 0,-1 0 0,1 0 0,0 0 0,0 0 0,0-1 0,-1 1 0,1-1 0,-1 1 0,1-1 0,-1 0 0,1 1 0,-1-1 0,0 0 0,0 0 0,0 0 0,0 0 0,1-4 0,1-13 0,0-1 0,-1 1 0,-2-1 0,-2-36 0,1 31 0,0 134-1365,1-86-5461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3:57.285"/>
    </inkml:context>
    <inkml:brush xml:id="br0">
      <inkml:brushProperty name="width" value="0.035" units="cm"/>
      <inkml:brushProperty name="height" value="0.035" units="cm"/>
    </inkml:brush>
  </inkml:definitions>
  <inkml:trace contextRef="#ctx0" brushRef="#br0">1 102 24575,'5'-1'0,"0"0"0,0 0 0,0 0 0,0 0 0,-1-1 0,1 0 0,0 0 0,0 0 0,-1 0 0,7-6 0,34-12 0,17 7 0,96-8 0,-84 10 0,-50 6 0,1 2 0,27-1 0,-13 3 0,-6 0 0,0 2 0,35 4 0,-57-3 0,-1 0 0,1 1 0,0 0 0,-1 1 0,0 0 0,0 0 0,0 1 0,0 0 0,-1 1 0,11 8 0,10 10 0,77 66 0,-95-77 0,0 0 0,0 0 0,-2 2 0,0-1 0,17 31 0,1 8 0,-20-40 0,-1 0 0,0 0 0,-1 0 0,0 1 0,-1 0 0,-1 0 0,0 1 0,2 16 0,6 49 0,-6-51 0,-2-1 0,0 32 0,-3-36 0,0 0 0,1 0 0,9 39 0,-6-40 0,-2-1 0,0 0 0,-1 1 0,-1-1 0,-1 1 0,-2-1 0,-4 31 0,3-38 0,0 0 0,-1 0 0,-1 0 0,0-1 0,-1 1 0,-1-1 0,0-1 0,-1 1 0,0-1 0,-1-1 0,-16 19 0,11-15 0,0 0 0,1 2 0,1-1 0,1 2 0,1 0 0,0 0 0,1 0 0,1 1 0,1 1 0,1-1 0,1 1 0,0 0 0,2 1 0,-2 25 0,1-25 0,4-22 0,0 0 0,0 0 0,0 0 0,-1 0 0,1 0 0,0 0 0,0 1 0,0-1 0,0 0 0,0 0 0,-1 0 0,1 0 0,0 0 0,0 0 0,0 0 0,-1 0 0,1 0 0,0 0 0,0 0 0,0 0 0,0 0 0,-1 0 0,1 0 0,0 0 0,0 0 0,0-1 0,0 1 0,-1 0 0,1 0 0,0 0 0,0 0 0,0 0 0,0 0 0,0 0 0,-1 0 0,1-1 0,0 1 0,0 0 0,0 0 0,0 0 0,0 0 0,0 0 0,0-1 0,0 1 0,0 0 0,0 0 0,-1 0 0,1 0 0,0-1 0,0 1 0,-10-38 0,7 7 0,1 0 0,2-1 0,1 1 0,1 0 0,12-54 0,-10 69 0,0 1 0,1-1 0,0 1 0,1 1 0,10-19 0,-11 24 0,-2-1 0,1 1 0,-1-1 0,-1 0 0,0 1 0,0-1 0,0-17 0,-1 16 0,1 0 0,-1 0 0,2 0 0,-1 0 0,6-14 0,-2 88 0,-4 54 0,-5 123 0,1-232 0,0 0 0,0 0 0,0 0 0,-1 0 0,0 0 0,-1 0 0,1-1 0,-1 0 0,-1 0 0,-9 12 0,14-19 0,0-1 0,-1 1 0,1 0 0,0-1 0,-1 1 0,1 0 0,0-1 0,-1 1 0,1-1 0,0 1 0,0 0 0,0-1 0,-1 1 0,1-1 0,0 1 0,0-1 0,0 1 0,0-1 0,0 1 0,0 0 0,0-1 0,0 1 0,0-1 0,0 1 0,0-1 0,0 1 0,0-1 0,0 1 0,0-1 0,0 1 0,1 0 0,-1-1 0,0 1 0,0-1 0,1 1 0,-1-1 0,4-25 0,25-69 0,-18 62 0,-2 0 0,9-51 0,-20 105 0,-2 0 0,-1 0 0,0 0 0,-2-1 0,-10 26 0,-29 28 0,36-59 0,0 0 0,1 1 0,0 0 0,-12 32 0,37-84 0,-11 26 0,0 0 0,-1 0 0,5-19 0,-6 16 0,0 1 0,0-1 0,1 1 0,1 0 0,0 1 0,1-1 0,0 1 0,10-14 0,-15 28 0,0 1 0,0-1 0,0 0 0,0 1 0,0-1 0,-1 0 0,0 1 0,0-1 0,0 1 0,0 3 0,-4 15 0,-1 0 0,-1 0 0,-1-1 0,-1 0 0,-1 0 0,-11 20 0,20-41 0,0 0 0,-1 1 0,1-1 0,0 0 0,0 1 0,0-1 0,0 0 0,0 0 0,-1 1 0,1-1 0,0 0 0,0 0 0,0 1 0,-1-1 0,1 0 0,0 0 0,0 0 0,-1 1 0,1-1 0,0 0 0,0 0 0,-1 0 0,1 0 0,0 0 0,-1 0 0,1 0 0,0 0 0,-1 1 0,1-1 0,0 0 0,0 0 0,-1 0 0,1-1 0,0 1 0,-1 0 0,1 0 0,0 0 0,-1 0 0,1 0 0,0 0 0,-1 0 0,1-1 0,-12-14 0,-9-37 0,15 37 0,2 1 0,0 0 0,1 0 0,1 0 0,0-1 0,1 1 0,0-1 0,3-25 0,-5-47 0,4 87 0,-1 0 0,0-1 0,0 1 0,0 0 0,0-1 0,0 1 0,0 0 0,0 0 0,0-1 0,0 1 0,0 0 0,0-1 0,0 1 0,0 0 0,0-1 0,0 1 0,0 0 0,0 0 0,-1-1 0,1 1 0,0 0 0,0 0 0,0-1 0,0 1 0,-1 0 0,1 0 0,0-1 0,0 1 0,0 0 0,-1 0 0,1 0 0,0-1 0,0 1 0,-1 0 0,1 0 0,0 0 0,0 0 0,-1 0 0,1 0 0,-1 0 0,-6 12 0,-2 20 0,3-4 0,0-1 0,-14 44 0,20-71 0,0 1 0,0-1 0,0 0 0,0 0 0,0 1 0,1-1 0,-1 0 0,-1 0 0,1 1 0,0-1 0,0 0 0,0 1 0,0-1 0,0 0 0,0 0 0,0 1 0,0-1 0,0 0 0,0 0 0,-1 0 0,1 1 0,0-1 0,0 0 0,0 0 0,0 1 0,-1-1 0,1 0 0,0 0 0,0 0 0,-1 0 0,1 1 0,0-1 0,0 0 0,-1 0 0,1 0 0,0 0 0,0 0 0,-1 0 0,1 0 0,0 0 0,0 0 0,-1 0 0,1 0 0,0 0 0,0 0 0,-1 0 0,1 0 0,0 0 0,-1 0 0,1 0 0,0 0 0,0 0 0,-1 0 0,1-1 0,-7-19 0,3-29 0,16-44 0,-6 61 0,2-52 0,-8 71 0,1 9 0,-1 0 0,1-1 0,-1 1 0,0 0 0,0-1 0,-1 1 0,1 0 0,-1 0 0,0-1 0,0 1 0,-1 0 0,1 0 0,-4-7 0,4 11 0,0 0 0,1 0 0,-1 1 0,0-1 0,1 0 0,-1 1 0,1-1 0,-1 0 0,1 1 0,-1-1 0,1 1 0,-1-1 0,1 0 0,-1 1 0,1 0 0,0-1 0,-1 1 0,1-1 0,0 1 0,-1-1 0,1 1 0,0 0 0,0-1 0,0 1 0,0-1 0,-1 1 0,1 0 0,0-1 0,0 1 0,0 0 0,0-1 0,0 1 0,0 0 0,1-1 0,-1 2 0,-4 27 0,2-2 0,2-16 0,0 0 0,-1 1 0,0-1 0,-1 0 0,0 0 0,-1 0 0,0 0 0,-1 0 0,-8 17 0,3-11 0,2 1 0,-10 30 0,-5 14 0,11-31 0,6-19 0,4-42 0,3-166 0,-3 196 0,1 0 0,0 0 0,0 0 0,0 0 0,0 0 0,0 0 0,0 0 0,0 0 0,0 0 0,0 0 0,0 0 0,0 0 0,0 0 0,-1 0 0,1 0 0,0 0 0,0 0 0,0 0 0,0 0 0,0 0 0,0 0 0,0 0 0,0 0 0,0 0 0,0 0 0,0 0 0,-1 0 0,1 0 0,0 0 0,0 0 0,0 0 0,0 0 0,0-1 0,0 1 0,0 0 0,0 0 0,0 0 0,0 0 0,0 0 0,0 0 0,0 0 0,0 0 0,0 0 0,0 0 0,0 0 0,0 0 0,0 0 0,0-1 0,0 1 0,0 0 0,0 0 0,0 0 0,0 0 0,0 0 0,0 0 0,0 0 0,-7 11 0,-3 18 0,-21 114 0,31-336 0,-22 288 0,56-142 0,60-178 0,-76 166 0,-18 59 0,0 0 0,0 0 0,0-1 0,0 1 0,0 0 0,0 0 0,0 0 0,0 0 0,0 0 0,0-1 0,0 1 0,0 0 0,0 0 0,0 0 0,0 0 0,0-1 0,0 1 0,0 0 0,0 0 0,0 0 0,0 0 0,0 0 0,0 0 0,0-1 0,1 1 0,-1 0 0,0 0 0,0 0 0,0 0 0,0 0 0,0 0 0,0 0 0,1 0 0,-1 0 0,0 0 0,0 0 0,0-1 0,0 1 0,0 0 0,1 0 0,-1 0 0,0 0 0,0 0 0,0 0 0,0 0 0,1 0 0,-1 0 0,0 1 0,0-1 0,0 0 0,0 0 0,0 0 0,1 0 0,-1 0 0,0 0 0,0 0 0,0 0 0,0 0 0,7 12 0,3 17 0,-7 11 0,-3-33 0,0 0 0,0-1 0,0 1 0,1 0 0,0 0 0,1 0 0,0-1 0,0 1 0,0-1 0,0 0 0,7 12 0,-8-17 0,-1 0 0,1-1 0,-1 1 0,1 0 0,0-1 0,-1 1 0,1 0 0,0-1 0,-1 1 0,1-1 0,0 1 0,0-1 0,-1 0 0,1 1 0,0-1 0,0 0 0,0 1 0,0-1 0,0 0 0,-1 0 0,1 0 0,0 0 0,0 0 0,0 0 0,0 0 0,0 0 0,0 0 0,-1 0 0,1 0 0,0-1 0,1 1 0,1-2 0,-1 1 0,0-1 0,0 0 0,0 0 0,0 0 0,0 0 0,0 0 0,0 0 0,-1 0 0,3-4 0,1-3 0,0 0 0,-1 0 0,0-1 0,5-17 0,-6 4 0,0 1 0,-2 0 0,0-24 0,-2 35 0,1 0 0,-2 0 0,1 0 0,-2 1 0,1-1 0,-2 0 0,1 1 0,-6-11 0,13 62 0,8-5 0,-1 0 0,1-2 0,28 56 0,-40-89 0,1 0 0,-1 0 0,0 0 0,1 0 0,-1 0 0,1 0 0,-1 0 0,1 0 0,-1-1 0,1 1 0,0 0 0,-1 0 0,1-1 0,0 1 0,0 0 0,0-1 0,-1 1 0,1-1 0,0 1 0,0-1 0,0 1 0,0-1 0,0 0 0,0 1 0,0-1 0,0 0 0,0 0 0,0 0 0,0 0 0,0 1 0,0-2 0,1 1 0,0-1 0,0 0 0,-1-1 0,1 1 0,-1-1 0,1 1 0,-1-1 0,0 0 0,1 1 0,-1-1 0,0 0 0,0 0 0,0 0 0,-1 0 0,2-2 0,3-11 0,-1 1 0,0-1 0,1-21 0,-3 24 0,-2 1 0,0 0 0,0 0 0,-1 0 0,-1 0 0,1 0 0,-2 0 0,0 0 0,0 1 0,-1-1 0,0 1 0,0 0 0,-2 0 0,1 0 0,-1 1 0,-11-14 0,17 23 0,0-1 0,0 1 0,0 0 0,0-1 0,0 1 0,0 0 0,-1-1 0,1 1 0,0 0 0,0 0 0,0-1 0,0 1 0,-1 0 0,1-1 0,0 1 0,0 0 0,-1 0 0,1-1 0,0 1 0,0 0 0,-1 0 0,1 0 0,0 0 0,-1-1 0,1 1 0,0 0 0,-1 0 0,1 0 0,0 0 0,-1 0 0,1 0 0,0 0 0,-1 0 0,1 0 0,0 0 0,-1 0 0,1 0 0,0 0 0,-1 0 0,1 0 0,0 0 0,-1 0 0,1 0 0,0 0 0,-1 1 0,-2 19 0,10 26 0,-7-45 0,24 58 0,-23-57 0,0 1 0,0-1 0,0 0 0,1 0 0,-1 0 0,0 1 0,1-1 0,0 0 0,-1-1 0,1 1 0,0 0 0,0 0 0,0-1 0,0 1 0,0-1 0,0 0 0,1 0 0,-1 1 0,0-1 0,1-1 0,2 2 0,-3-2 0,-1-1 0,0 1 0,1-1 0,-1 1 0,0-1 0,0 0 0,0 0 0,0 1 0,0-1 0,0 0 0,0 0 0,0 0 0,0 0 0,0 0 0,0 0 0,0 0 0,-1-1 0,1 1 0,0 0 0,-1 0 0,1-1 0,-1 1 0,1 0 0,-1-1 0,0 1 0,0 0 0,1-1 0,-1-1 0,3-45 0,-3 42 0,1-22 0,0 11 0,0-1 0,-1 1 0,-1 0 0,-1-1 0,-4-18 0,6 36 0,0-1 0,0 1 0,0-1 0,0 1 0,0-1 0,-1 1 0,1-1 0,0 1 0,0-1 0,0 1 0,0 0 0,-1-1 0,1 1 0,0-1 0,0 1 0,0 0 0,-1-1 0,1 1 0,0 0 0,-1-1 0,1 1 0,0 0 0,-1-1 0,1 1 0,-1 0 0,1 0 0,0-1 0,-1 1 0,1 0 0,-2 0 0,-4 12 0,1 24 0,29 124 0,-24-138 0,0-12 0,0-1 0,0 0 0,1 1 0,0-1 0,0 0 0,1 0 0,0 0 0,7 16 0,-6-27 0,1-10 0,-1-15 0,-4 12 0,1 0 0,-2-1 0,0 1 0,-1 0 0,-1 0 0,0 0 0,-1 1 0,-12-27 0,-7-3 0,-39-57 0,52 84 0,-49-61 0,59 81 0,-1 0 0,1 0 0,0 0 0,1 0 0,-1 1 0,1-1 0,-1 0 0,1 0 0,0 1 0,0 4 0,3 16 0,1-1 0,0 0 0,2 0 0,0 0 0,2-1 0,12 27 0,-3-6 0,-16-42 0,-1 1 0,0-1 0,1 1 0,-1-1 0,0 1 0,1-1 0,0 0 0,-1 1 0,1-1 0,0 0 0,0 1 0,0-1 0,0 0 0,0 0 0,0 0 0,0 0 0,0 0 0,0 0 0,0 0 0,0 0 0,2 0 0,-2-1 0,0-1 0,0 0 0,0 1 0,0-1 0,-1 0 0,1 0 0,0 0 0,-1 0 0,1 0 0,0 0 0,-1 0 0,1 0 0,-1 0 0,0 0 0,1 0 0,-1 0 0,0 0 0,0 0 0,0-1 0,1 0 0,1-13 0,-1 0 0,0 0 0,-1-16 0,0 20 0,-2 0 0,1-1 0,-2 1 0,1 0 0,-2 0 0,1 0 0,-2 1 0,1-1 0,-1 1 0,-1 0 0,0 1 0,0-1 0,-1 1 0,-8-9 0,-13-13 0,28 31 0,14 17 0,14 16 0,-2 2 0,-2 1 0,-1 1 0,34 75 0,-46-87 0,22 41 0,-28-81 0,-3-10 0,-5-21 0,-1 1 0,-3 0 0,-22-85 0,21 102 0,0 0 0,-2 0 0,-1 1 0,-1 0 0,-29-44 0,13 30 0,-63-71 0,83 107 0,13 21 0,16 23 0,16 18 0,-29-43 0,0 0 0,1 0 0,1-1 0,14 14 0,-24-26 0,1 0 0,0 0 0,-1 0 0,1-1 0,0 1 0,-1 0 0,1-1 0,0 1 0,0-1 0,-1 1 0,1-1 0,0 1 0,0-1 0,0 1 0,0-1 0,0 0 0,0 1 0,0-1 0,-1 0 0,1 0 0,0 0 0,2 0 0,-1-16 0,-18-31 0,5 26 0,-2 1 0,0 0 0,-1 1 0,-1 1 0,-1 1 0,-27-24 0,17 14 0,-16-6 0,35 28 0,-1 0 0,1 0 0,0-1 0,1 0 0,-1-1 0,-10-13 0,87 58 0,-50-28 0,1 4 0,-1 1 0,-1 0 0,34 36 0,-53-51 0,-37-44 0,-42-67 0,93 159 0,-14-48 0,5 11 0,0 0 0,1 0 0,1 0 0,0-1 0,0 0 0,1-1 0,0 1 0,12 10 0,-42-62 0,8 22 0,7 8 0,0 0 0,-1 1 0,0 1 0,-1-1 0,0 1 0,-1 1 0,0 0 0,0 0 0,-16-9 0,41 29 0,0 2 0,-1 0 0,-1 0 0,22 28 0,16 17 0,-48-55 0,13 11 0,-15-14 0,-1 1 0,0-1 0,0 0 0,0 0 0,1 0 0,-1 0 0,0 0 0,1 1 0,-1-1 0,0 0 0,0 0 0,1 0 0,-1 0 0,0 0 0,1 0 0,-1 0 0,0 0 0,0 0 0,1 0 0,-1 0 0,0 0 0,1 0 0,-1 0 0,0-1 0,0 1 0,1 0 0,-1 0 0,0 0 0,0 0 0,1 0 0,-1-1 0,0 1 0,0 0 0,1 0 0,-1 0 0,0-1 0,0 1 0,0 0 0,0 0 0,1-1 0,-1 1 0,0 0 0,0 0 0,0-1 0,0 1 0,0 0 0,0 0 0,0-1 0,0 1 0,0 0 0,0-1 0,0 1 0,0 0 0,0 0 0,0-1 0,0 1 0,0 0 0,0-1 0,0 1 0,0-1 0,-1-3 0,-1-1 0,0 1 0,1-1 0,-1 1 0,-1 0 0,1 0 0,-1-1 0,0 2 0,1-1 0,-2 0 0,-5-5 0,-12-18 0,-39-83 0,60 111 0,0-1 0,1 0 0,-1 0 0,0 0 0,0 0 0,0 0 0,0 0 0,0 0 0,0 0 0,0 0 0,0 0 0,0 0 0,1 0 0,-1 0 0,0 0 0,0 0 0,0 0 0,0 0 0,0 0 0,0 0 0,0 0 0,0 0 0,0 0 0,1 0 0,-1 0 0,0 0 0,0 0 0,0 0 0,0 0 0,0 0 0,0-1 0,0 1 0,0 0 0,0 0 0,0 0 0,0 0 0,1 0 0,-1 0 0,0 0 0,0 0 0,0 0 0,0 0 0,0 0 0,0-1 0,0 1 0,0 0 0,0 0 0,0 0 0,0 0 0,0 0 0,0 0 0,0 0 0,0 0 0,0-1 0,0 1 0,0 0 0,0 0 0,0 0 0,0 0 0,0 0 0,0 0 0,0 0 0,0 0 0,0 0 0,-1-1 0,1 1 0,0 0 0,0 0 0,14 5 0,11 10 0,-9 0 0,0 2 0,-1-1 0,16 24 0,13 14 0,-37-47 0,-16-17 0,-31-34 0,7 9 0,31 33 0,4 5 0,16 19 0,5 5 0,7 9 0,51 77 0,-69-90 0,-1 0 0,-1 1 0,-1 0 0,-1 1 0,-1-1 0,-1 2 0,-1-1 0,-2 1 0,1 51 0,-4-76 0,1-1 0,-1 1 0,0-1 0,0 1 0,0 0 0,1-1 0,-1 1 0,0 0 0,0-1 0,0 1 0,0 0 0,0-1 0,0 1 0,-1-1 0,1 1 0,0 0 0,0-1 0,0 1 0,-1 0 0,1-1 0,0 1 0,0-1 0,-1 1 0,1-1 0,-1 1 0,1-1 0,0 1 0,-1-1 0,1 1 0,-1-1 0,1 1 0,-1-1 0,0 0 0,1 1 0,-1-1 0,1 0 0,-1 0 0,0 1 0,-1-2 0,0 0 0,0 0 0,1 0 0,-1 0 0,0 0 0,1 0 0,-1-1 0,1 1 0,-1-1 0,1 1 0,-3-4 0,-32-51 0,15 20 0,10 29 0,9 27 0,4-5 0,1 0 0,1 0 0,0 0 0,1 0 0,1-1 0,0 0 0,9 15 0,13 33 0,-35-122 0,-2 31 0,-1 1 0,-1 1 0,-2 0 0,0 0 0,-28-38 0,37 60 0,1-1 0,0-1 0,0 1 0,0 0 0,1-1 0,0 0 0,-3-12 0,9 17 0,4 10 0,7 12 0,0 2 0,-1 0 0,0 1 0,-2 0 0,-1 1 0,0 0 0,-2 1 0,11 45 0,-10-31 0,-8-31 0,1 0 0,-1 0 0,-1 0 0,2 14 0,-3-22 0,0 0 0,0 0 0,0 1 0,0-1 0,0 0 0,0 0 0,0 1 0,0-1 0,0 0 0,0 0 0,0 0 0,0 1 0,-1-1 0,1 0 0,0 0 0,0 0 0,0 0 0,0 1 0,0-1 0,0 0 0,0 0 0,-1 0 0,1 0 0,0 1 0,0-1 0,0 0 0,0 0 0,0 0 0,-1 0 0,1 0 0,0 0 0,0 0 0,0 1 0,-1-1 0,1 0 0,0 0 0,0 0 0,0 0 0,-1 0 0,1 0 0,0 0 0,0 0 0,0 0 0,-1 0 0,1 0 0,0 0 0,0 0 0,0 0 0,-1 0 0,1-1 0,0 1 0,0 0 0,-1 0 0,-15-11 0,-11-16 0,19 12 0,7 12 0,0 0 0,0 1 0,-1-1 0,1 0 0,0 1 0,-1-1 0,0 1 0,0-1 0,1 1 0,-1 0 0,-1 0 0,1 0 0,0 0 0,0 0 0,-3-1 0,4 3 0,0 1 0,0 0 0,0-1 0,1 1 0,-1 0 0,0 0 0,1 0 0,-1-1 0,1 1 0,-1 0 0,1 0 0,-1 0 0,1 0 0,0 0 0,-1 0 0,1 0 0,0 0 0,0 0 0,0 0 0,0 0 0,0 0 0,0 0 0,0 1 0,-1 32 0,1-29 0,2 452 0,-2-453 0,0 0 0,0-1 0,0 1 0,-1 0 0,1-1 0,-1 1 0,0 0 0,0-1 0,-1 1 0,1-1 0,-1 0 0,-2 5 0,4-8 0,-1 1 0,1-1 0,-1 1 0,1-1 0,-1 1 0,1-1 0,-1 1 0,1-1 0,-1 0 0,0 1 0,1-1 0,-1 0 0,1 0 0,-1 0 0,0 1 0,1-1 0,-1 0 0,0 0 0,1 0 0,-1 0 0,0 0 0,1 0 0,-1 0 0,0 0 0,1 0 0,-2-1 0,0 0 0,0 0 0,0 0 0,0 0 0,0 0 0,0-1 0,1 1 0,-1-1 0,0 1 0,1-1 0,-1 0 0,1 0 0,-2-1 0,-18-41 0,19 38 0,0 1 0,0 0 0,-1 0 0,1 0 0,-1 0 0,0 0 0,-1 0 0,1 1 0,-9-9 0,3 4 0,0-1 0,0 0 0,1-1 0,0 1 0,-9-19 0,12 20 0,0-1 0,-1 1 0,-1 0 0,0 0 0,0 1 0,0 0 0,-1 0 0,-12-8 0,19 15 0,0 1 0,0-1 0,0 1 0,0 0 0,0 0 0,0 0 0,0-1 0,0 1 0,0 0 0,0 0 0,0 0 0,0 1 0,0-1 0,0 0 0,0 0 0,0 0 0,0 1 0,0-1 0,0 1 0,0-1 0,0 1 0,0-1 0,0 1 0,0-1 0,0 1 0,0 0 0,1 0 0,-1-1 0,0 1 0,1 0 0,-1 0 0,0 0 0,1 0 0,-1 0 0,1 0 0,0-1 0,-1 1 0,1 0 0,0 0 0,-1 1 0,1 0 0,-18 52 0,17-47 0,-5 10 0,-1 0 0,0 0 0,-1-1 0,-19 30 0,-5 8 0,24-30 0,8-21 0,-1 0 0,1 0 0,-1-1 0,0 1 0,0 0 0,-1 0 0,1-1 0,0 1 0,-1-1 0,0 1 0,0-1 0,-3 4 0,5-6 0,-1 0 0,0 0 0,1 0 0,-1-1 0,1 1 0,-1 0 0,0-1 0,1 1 0,-1 0 0,1-1 0,-1 1 0,1 0 0,-1-1 0,1 1 0,0-1 0,-1 1 0,1-1 0,0 1 0,-1-1 0,1 0 0,0 1 0,-1-1 0,1 1 0,0-1 0,0 0 0,0 1 0,0-1 0,-1 1 0,1-1 0,0 0 0,0 1 0,0-1 0,0 0 0,0 1 0,1-1 0,-1 0 0,-3-29 0,4 6 0,0 19 0,-1-1 0,1 1 0,-1 0 0,0-1 0,-1 1 0,1 0 0,-3-9 0,2 15 0,0 0 0,0 0 0,0 0 0,0 0 0,0 0 0,0 0 0,0 1 0,0-1 0,1 0 0,-1 0 0,0 1 0,1-1 0,-1 0 0,1 1 0,-1 2 0,-9 47 0,10-48 0,0 0 0,0 0 0,-1 0 0,2 1 0,-1-1 0,0 0 0,1 0 0,-1 0 0,1 0 0,0 0 0,0 0 0,0 0 0,3 5 0,-4-8 0,0 0 0,0 0 0,0 0 0,0 0 0,0 0 0,1 0 0,-1 0 0,0 0 0,0 1 0,0-1 0,0 0 0,0 0 0,0 0 0,1 0 0,-1 0 0,0 0 0,0 0 0,0 0 0,0 0 0,0 0 0,0 0 0,1 0 0,-1 0 0,0 0 0,0 0 0,0 0 0,0 0 0,0 0 0,1 0 0,-1 0 0,0 0 0,0 0 0,0 0 0,0-1 0,0 1 0,0 0 0,0 0 0,1 0 0,-1 0 0,0 0 0,0 0 0,0 0 0,0 0 0,0-1 0,0 1 0,0 0 0,0 0 0,0 0 0,0 0 0,0 0 0,0 0 0,0 0 0,0-1 0,0 1 0,1 0 0,3-14 0,1-15 0,-5 8 0,0 16 0,0 0 0,0 0 0,0 0 0,0 0 0,1-1 0,0 2 0,0-1 0,0 0 0,1 0 0,3-9 0,-4 14 0,-1 0 0,0 0 0,1 0 0,-1 0 0,0 0 0,1 1 0,-1-1 0,0 0 0,1 0 0,-1 0 0,0 0 0,1 0 0,-1 0 0,0 1 0,0-1 0,1 0 0,-1 0 0,0 0 0,0 1 0,1-1 0,-1 0 0,0 0 0,0 1 0,1-1 0,-1 0 0,0 0 0,0 1 0,0-1 0,0 0 0,0 1 0,1-1 0,-1 0 0,0 1 0,0-1 0,0 0 0,0 1 0,0-1 0,0 0 0,0 1 0,0-1 0,0 1 0,7 23 0,-5-18 0,6 17 0,-5-10 0,2 0 0,0 0 0,0-1 0,1 1 0,8 12 0,-14-25 0,1 1 0,-1 0 0,1-1 0,-1 1 0,0 0 0,1-1 0,-1 1 0,1-1 0,0 1 0,-1 0 0,1-1 0,-1 0 0,1 1 0,0-1 0,-1 1 0,1-1 0,0 0 0,-1 1 0,1-1 0,0 0 0,0 0 0,-1 0 0,1 1 0,0-1 0,0 0 0,0 0 0,-1 0 0,1 0 0,0 0 0,0-1 0,-1 1 0,1 0 0,0 0 0,0 0 0,-1-1 0,1 1 0,0 0 0,-1-1 0,1 1 0,0 0 0,-1-1 0,1 1 0,0-1 0,-1 1 0,1-1 0,0 0 0,22-38 0,-11 19 0,-6 11 0,-1 0 0,1 0 0,-1-1 0,7-18 0,11-21 0,-23 48 0,0 1 0,0-1 0,0 1 0,0 0 0,0-1 0,0 1 0,1 0 0,-1 0 0,0-1 0,0 1 0,1 0 0,-1-1 0,0 1 0,0 0 0,1 0 0,-1-1 0,0 1 0,1 0 0,-1 0 0,0 0 0,1 0 0,-1-1 0,0 1 0,1 0 0,-1 0 0,0 0 0,1 0 0,-1 0 0,0 0 0,1 0 0,-1 0 0,1 0 0,-1 0 0,0 0 0,1 0 0,0 0 0,7 13 0,-1 21 0,-7 2 0,0-29 0,-1 0 0,1 0 0,1 0 0,-1 0 0,1 0 0,0 0 0,0 0 0,1 0 0,0 0 0,1-1 0,4 12 0,-6-18 0,-1 1 0,0-1 0,0 0 0,1 1 0,-1-1 0,0 0 0,1 0 0,-1 1 0,0-1 0,1 0 0,-1 0 0,0 1 0,1-1 0,-1 0 0,1 0 0,-1 0 0,0 0 0,1 0 0,-1 1 0,1-1 0,-1 0 0,1 0 0,-1 0 0,0 0 0,1 0 0,-1 0 0,1 0 0,-1-1 0,1 1 0,-1 0 0,0 0 0,1 0 0,-1 0 0,1 0 0,-1-1 0,1 1 0,14-17 0,4-24 0,-13 16 0,-2-1 0,-1 1 0,-1-1 0,-1 0 0,-4-46 0,0 1 0,3 61 0,-1 0 0,0 0 0,0 0 0,-1 0 0,-1 0 0,1 1 0,-8-17 0,4 67 0,7 52 0,-2 70 0,-22-38 0,20-90 0,-1-1 0,-16 61 0,20-95 0,0 0 0,0 0 0,0 0 0,0 0 0,0 0 0,0 1 0,0-1 0,0 0 0,0 0 0,0 0 0,0 0 0,0 1 0,0-1 0,0 0 0,0 0 0,0 0 0,0 0 0,0 0 0,0 1 0,0-1 0,0 0 0,0 0 0,-1 0 0,1 0 0,0 0 0,0 0 0,0 0 0,0 1 0,0-1 0,0 0 0,-1 0 0,1 0 0,0 0 0,0 0 0,0 0 0,0 0 0,-1 0 0,1 0 0,0 0 0,0 0 0,0 0 0,0 0 0,0 0 0,-1 0 0,1 0 0,0 0 0,0 0 0,0 0 0,0 0 0,-1 0 0,1 0 0,0 0 0,0-1 0,-6-9 0,-2-17 0,4 0 0,1 5 0,0 1 0,-1-1 0,-2 1 0,-14-38 0,20 58 0,0 1 0,0-1 0,0 1 0,0 0 0,0-1 0,0 1 0,0 0 0,0-1 0,-1 1 0,1 0 0,0-1 0,0 1 0,0 0 0,-1-1 0,1 1 0,0 0 0,0 0 0,-1-1 0,1 1 0,0 0 0,0 0 0,-1-1 0,1 1 0,0 0 0,-1 0 0,1 0 0,0 0 0,-1 0 0,1 0 0,-1-1 0,1 1 0,0 0 0,-1 0 0,1 0 0,0 0 0,-1 0 0,1 0 0,0 0 0,-1 0 0,1 1 0,-1-1 0,1 0 0,0 0 0,-1 0 0,-10 19 0,-2 28 0,10-17 0,3-23 0,0 1 0,-1-1 0,0 0 0,0 1 0,-1-1 0,0 0 0,0 0 0,-6 12 0,-21-67 0,26 43 0,0 1 0,0 0 0,-1 0 0,1 0 0,-1 0 0,0 0 0,-6-4 0,9 7 0,0 1 0,0-1 0,0 0 0,0 1 0,0 0 0,0-1 0,0 1 0,0-1 0,0 1 0,0 0 0,0 0 0,0 0 0,0 0 0,0-1 0,0 1 0,0 1 0,0-1 0,0 0 0,-1 0 0,1 0 0,0 0 0,0 1 0,0-1 0,0 1 0,0-1 0,0 1 0,0-1 0,1 1 0,-1-1 0,0 1 0,0 0 0,0-1 0,0 1 0,1 0 0,-1 0 0,0 0 0,1 0 0,-1-1 0,1 1 0,-1 0 0,0 2 0,-2-2 0,1-7 0,0-24 0,2-46 0,0 64 0,1-19 0,-1 23 0,0 30 0,0-15 0,0 77 0,0-59 0,0-20 0,0-10 0,0-35-1365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4:09.064"/>
    </inkml:context>
    <inkml:brush xml:id="br0">
      <inkml:brushProperty name="width" value="0.035" units="cm"/>
      <inkml:brushProperty name="height" value="0.035" units="cm"/>
    </inkml:brush>
  </inkml:definitions>
  <inkml:trace contextRef="#ctx0" brushRef="#br0">1 251 24575,'4'0'0,"1"-2"0,-1 1 0,0 0 0,1-1 0,-1 0 0,0 0 0,0 0 0,0-1 0,-1 1 0,1-1 0,0 0 0,-1 0 0,0 0 0,0 0 0,4-5 0,32-25 0,21-3 0,-45 26 0,0 0 0,1 1 0,0 1 0,0 0 0,1 1 0,24-6 0,35-10 0,-61 17 0,1 1 0,-1 0 0,1 1 0,0 1 0,28-2 0,-27 4 0,0 1 0,1 1 0,-1 0 0,0 1 0,30 8 0,-42-8 0,1 1 0,-1-1 0,1 1 0,-1 0 0,0 0 0,0 0 0,0 1 0,0 0 0,-1 0 0,0 0 0,0 1 0,0-1 0,0 1 0,0 0 0,-1 0 0,0 0 0,0 0 0,-1 1 0,1-1 0,1 7 0,28 59 0,-25-57 0,0-1 0,-1 1 0,0 1 0,-1-1 0,-1 1 0,5 26 0,-8-29 0,0-1 0,1 1 0,0-1 0,1 0 0,0 0 0,7 15 0,-10-25 0,0-1 0,0 0 0,0 0 0,0 1 0,0-1 0,1 0 0,-1 0 0,0 1 0,0-1 0,0 0 0,0 0 0,1 1 0,-1-1 0,0 0 0,0 0 0,1 0 0,-1 1 0,0-1 0,0 0 0,1 0 0,-1 0 0,0 0 0,1 0 0,-1 0 0,0 0 0,0 1 0,1-1 0,-1 0 0,0 0 0,1 0 0,-1 0 0,0 0 0,1 0 0,-1-1 0,0 1 0,0 0 0,1 0 0,-1 0 0,0 0 0,1 0 0,-1-1 0,11-13 0,6-28 0,-16 39 0,4-17 0,-1 1 0,0-1 0,-1 0 0,-1-26 0,0 20 0,8-49 0,-9 71 0,0 1 0,-1 0 0,0-1 0,1 1 0,-1-1 0,-1 1 0,1 0 0,0-1 0,-1 1 0,1-1 0,-1 1 0,0 0 0,0 0 0,-1-1 0,1 1 0,-1 0 0,1 0 0,-1 0 0,0 1 0,0-1 0,0 0 0,0 1 0,-1-1 0,1 1 0,-1 0 0,0 0 0,1 0 0,-1 0 0,0 0 0,0 0 0,0 1 0,0-1 0,-7-1 0,0 0 0,1 0 0,-1 1 0,0-1 0,0 2 0,0 0 0,-1 0 0,1 1 0,0 0 0,0 0 0,-13 3 0,18-2 0,-1 0 0,1-1 0,-1 1 0,1-1 0,0-1 0,-1 1 0,1-1 0,-10-2 0,81-2 0,-24 4 0,-24-1 0,1 2 0,-1 0 0,0 1 0,35 6 0,-51-6 0,1 1 0,0-1 0,-1 0 0,1 1 0,-1-1 0,1 1 0,-1 0 0,0 0 0,1 0 0,-1 0 0,0 0 0,0 0 0,-1 1 0,1-1 0,0 1 0,-1-1 0,0 1 0,1-1 0,-1 1 0,0 0 0,0 0 0,-1 0 0,1-1 0,0 1 0,-1 0 0,0 4 0,1 11 0,0 0 0,-2-1 0,-3 26 0,1-8 0,2 29 0,0-40 0,1-56 0,0-29 0,0 36 0,0 21 0,0 11 0,3 55 0,-1-40 0,-1 1 0,-1-1 0,-1 0 0,-1 0 0,-5 27 0,7-49 0,0 0 0,0 1 0,0-1 0,0 1 0,0-1 0,0 1 0,0-1 0,0 1 0,-1-1 0,1 0 0,0 1 0,0-1 0,0 1 0,0-1 0,-1 0 0,1 1 0,0-1 0,0 0 0,-1 1 0,1-1 0,0 0 0,-1 1 0,1-1 0,0 0 0,-1 1 0,1-1 0,-1 0 0,1 0 0,0 0 0,-1 1 0,0-1 0,-5-13 0,0-23 0,5 27 0,0 0 0,0 1 0,1-1 0,0 0 0,1 0 0,0 1 0,0-1 0,1 0 0,0 1 0,0-1 0,1 1 0,0 0 0,1 0 0,0 0 0,0 0 0,1 1 0,9-13 0,-2 4 0,-1 1 0,15-30 0,-21 35 0,1-1 0,0 1 0,0 0 0,1 1 0,0 0 0,1 0 0,0 0 0,0 1 0,1 0 0,11-8 0,-14 12 0,1-1 0,0 1 0,0 0 0,0 1 0,1 0 0,-1 0 0,1 1 0,0 0 0,-1 0 0,1 0 0,0 1 0,15 0 0,-28 1 0,1 1 0,0 0 0,-1 0 0,1 0 0,0 1 0,0-1 0,-5 3 0,-20 7 0,14-9 0,1 1 0,-1 0 0,1 1 0,-26 12 0,37-14 0,-1 0 0,0 0 0,1 0 0,0 1 0,-1-1 0,1 1 0,0 0 0,0 0 0,1 0 0,-1 0 0,0 1 0,1-1 0,0 1 0,0-1 0,0 1 0,0 0 0,1 0 0,0 0 0,-1 0 0,1 0 0,0 7 0,-1 6 0,-1 0 0,0-1 0,-9 29 0,7-108 0,3 41 0,0 0 0,-1 0 0,-11-37 0,6 114-1365,3-38-5461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8T16:24:14.409"/>
    </inkml:context>
    <inkml:brush xml:id="br0">
      <inkml:brushProperty name="width" value="0.035" units="cm"/>
      <inkml:brushProperty name="height" value="0.035" units="cm"/>
    </inkml:brush>
  </inkml:definitions>
  <inkml:trace contextRef="#ctx0" brushRef="#br0">443 2 24575,'-29'0'0,"16"-1"0,-1 0 0,1 1 0,0 1 0,0 0 0,0 1 0,0 0 0,0 1 0,0 0 0,0 1 0,-23 11 0,27-10 0,0-2 0,0 1 0,0-1 0,0-1 0,0 1 0,0-1 0,-1-1 0,1 0 0,-1 0 0,0-1 0,-11-1 0,-3-2 0,0-1 0,1 0 0,-29-10 0,121 55 0,-43-32 0,0-2 0,1-2 0,0 0 0,0-1 0,0-2 0,0-1 0,35-3 0,-40 3 0,-16 0 0,0 0 0,-1-1 0,1 0 0,0 0 0,0 0 0,-1 0 0,1-1 0,0 0 0,-1 0 0,1-1 0,-1 0 0,10-4 0,-16 5 0,1 0 0,-1 0 0,0 0 0,0 0 0,1 1 0,-1-1 0,0 0 0,0 0 0,0 1 0,0-1 0,0 1 0,0-1 0,0 1 0,-1-1 0,1 1 0,0-1 0,0 1 0,0 0 0,0 0 0,0 0 0,-1 0 0,-1 0 0,-16-8 0,21 6 0,0-1 0,0 2 0,0-1 0,1 0 0,-1 0 0,1 1 0,-1-1 0,1 1 0,-1 0 0,1 0 0,3-1 0,20-13 0,-27 10 0,-12 1 0,-13 2 0,-50 2 0,68 1 0,9-1 0,39 0 0,-51 3 0,0-1 0,0 1 0,1 1 0,-14 6 0,11-5 0,-18 2 0,18-9 0,13 2 0,0 0 0,0-1 0,0 1 0,0-1 0,0 1 0,0-1 0,0 1 0,0 0 0,0-1 0,0 1 0,1-1 0,-1 1 0,0 0 0,0-1 0,0 1 0,0 0 0,0-1 0,1 1 0,-1 0 0,0-1 0,0 1 0,1 0 0,-1-1 0,0 1 0,1 0 0,-1 0 0,0-1 0,1 1 0,-1 0 0,0 0 0,1 0 0,-1-1 0,7-3 0,0 1 0,0 0 0,0 0 0,0 0 0,1 1 0,-1 0 0,1 1 0,-1-1 0,1 2 0,-1-1 0,1 1 0,11 1 0,23-4 0,-26 2-1365,-4 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B4A6C14-4B94-4BF2-A1ED-E4B6F84D5550}" type="datetimeFigureOut">
              <a:rPr lang="nl-NL" smtClean="0"/>
              <a:t>28-12-2024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75A2B1D-2666-4C16-A862-21B673BF7817}" type="slidenum">
              <a:rPr lang="nl-NL" smtClean="0"/>
              <a:t>‹nr.›</a:t>
            </a:fld>
            <a:endParaRPr lang="nl-NL"/>
          </a:p>
        </p:txBody>
      </p:sp>
    </p:spTree>
    <p:extLst>
      <p:ext uri="{BB962C8B-B14F-4D97-AF65-F5344CB8AC3E}">
        <p14:creationId xmlns:p14="http://schemas.microsoft.com/office/powerpoint/2010/main" val="381308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75A2B1D-2666-4C16-A862-21B673BF7817}" type="slidenum">
              <a:rPr lang="nl-NL" smtClean="0"/>
              <a:t>1</a:t>
            </a:fld>
            <a:endParaRPr lang="nl-NL"/>
          </a:p>
        </p:txBody>
      </p:sp>
    </p:spTree>
    <p:extLst>
      <p:ext uri="{BB962C8B-B14F-4D97-AF65-F5344CB8AC3E}">
        <p14:creationId xmlns:p14="http://schemas.microsoft.com/office/powerpoint/2010/main" val="174877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5F307-4424-30DD-820A-863B2BC4A69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A20D7C3-5047-9440-B71C-48E238AC93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27FBFB-42C5-10B5-FED2-17BAB00D20AB}"/>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A7D78746-5F2F-CF9D-8991-F6AF3EFD5557}"/>
              </a:ext>
            </a:extLst>
          </p:cNvPr>
          <p:cNvSpPr>
            <a:spLocks noGrp="1"/>
          </p:cNvSpPr>
          <p:nvPr>
            <p:ph type="sldNum" sz="quarter" idx="5"/>
          </p:nvPr>
        </p:nvSpPr>
        <p:spPr/>
        <p:txBody>
          <a:bodyPr/>
          <a:lstStyle/>
          <a:p>
            <a:fld id="{C75A2B1D-2666-4C16-A862-21B673BF7817}" type="slidenum">
              <a:rPr lang="nl-NL" smtClean="0"/>
              <a:t>10</a:t>
            </a:fld>
            <a:endParaRPr lang="nl-NL"/>
          </a:p>
        </p:txBody>
      </p:sp>
    </p:spTree>
    <p:extLst>
      <p:ext uri="{BB962C8B-B14F-4D97-AF65-F5344CB8AC3E}">
        <p14:creationId xmlns:p14="http://schemas.microsoft.com/office/powerpoint/2010/main" val="3456739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A07FF-E1C0-3E63-4B9C-318B24CD34F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85EA37-2FD4-4512-0489-B64DF6C802F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C911E54-C0E4-667C-AC0C-F75409BED25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BBAD148-5ACC-CE96-6FAA-A4180FA3BCDC}"/>
              </a:ext>
            </a:extLst>
          </p:cNvPr>
          <p:cNvSpPr>
            <a:spLocks noGrp="1"/>
          </p:cNvSpPr>
          <p:nvPr>
            <p:ph type="sldNum" sz="quarter" idx="5"/>
          </p:nvPr>
        </p:nvSpPr>
        <p:spPr/>
        <p:txBody>
          <a:bodyPr/>
          <a:lstStyle/>
          <a:p>
            <a:fld id="{C75A2B1D-2666-4C16-A862-21B673BF7817}" type="slidenum">
              <a:rPr lang="nl-NL" smtClean="0"/>
              <a:t>11</a:t>
            </a:fld>
            <a:endParaRPr lang="nl-NL"/>
          </a:p>
        </p:txBody>
      </p:sp>
    </p:spTree>
    <p:extLst>
      <p:ext uri="{BB962C8B-B14F-4D97-AF65-F5344CB8AC3E}">
        <p14:creationId xmlns:p14="http://schemas.microsoft.com/office/powerpoint/2010/main" val="300786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17333-E83B-C776-86B4-05CCBD6BF4A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223AA0-55FF-D8EB-27DE-FCD6846DDB0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0CB0296-925D-6510-CF73-7BB46ED1FC1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FC5B173-D9B0-C837-C92C-D29F8D3C00D3}"/>
              </a:ext>
            </a:extLst>
          </p:cNvPr>
          <p:cNvSpPr>
            <a:spLocks noGrp="1"/>
          </p:cNvSpPr>
          <p:nvPr>
            <p:ph type="sldNum" sz="quarter" idx="5"/>
          </p:nvPr>
        </p:nvSpPr>
        <p:spPr/>
        <p:txBody>
          <a:bodyPr/>
          <a:lstStyle/>
          <a:p>
            <a:fld id="{C75A2B1D-2666-4C16-A862-21B673BF7817}" type="slidenum">
              <a:rPr lang="nl-NL" smtClean="0"/>
              <a:t>12</a:t>
            </a:fld>
            <a:endParaRPr lang="nl-NL"/>
          </a:p>
        </p:txBody>
      </p:sp>
    </p:spTree>
    <p:extLst>
      <p:ext uri="{BB962C8B-B14F-4D97-AF65-F5344CB8AC3E}">
        <p14:creationId xmlns:p14="http://schemas.microsoft.com/office/powerpoint/2010/main" val="3614707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55C02-C762-5EB4-CCCC-3117432211E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068DDF6-85AC-5916-F871-660999C4E59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E83175C-C9A0-1429-E843-E4AFE591345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35365B5A-D43F-C357-125C-E51EBB20955D}"/>
              </a:ext>
            </a:extLst>
          </p:cNvPr>
          <p:cNvSpPr>
            <a:spLocks noGrp="1"/>
          </p:cNvSpPr>
          <p:nvPr>
            <p:ph type="sldNum" sz="quarter" idx="5"/>
          </p:nvPr>
        </p:nvSpPr>
        <p:spPr/>
        <p:txBody>
          <a:bodyPr/>
          <a:lstStyle/>
          <a:p>
            <a:fld id="{C75A2B1D-2666-4C16-A862-21B673BF7817}" type="slidenum">
              <a:rPr lang="nl-NL" smtClean="0"/>
              <a:t>13</a:t>
            </a:fld>
            <a:endParaRPr lang="nl-NL"/>
          </a:p>
        </p:txBody>
      </p:sp>
    </p:spTree>
    <p:extLst>
      <p:ext uri="{BB962C8B-B14F-4D97-AF65-F5344CB8AC3E}">
        <p14:creationId xmlns:p14="http://schemas.microsoft.com/office/powerpoint/2010/main" val="288894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75A2B1D-2666-4C16-A862-21B673BF7817}" type="slidenum">
              <a:rPr lang="nl-NL" smtClean="0"/>
              <a:t>2</a:t>
            </a:fld>
            <a:endParaRPr lang="nl-NL"/>
          </a:p>
        </p:txBody>
      </p:sp>
    </p:spTree>
    <p:extLst>
      <p:ext uri="{BB962C8B-B14F-4D97-AF65-F5344CB8AC3E}">
        <p14:creationId xmlns:p14="http://schemas.microsoft.com/office/powerpoint/2010/main" val="80857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75A2B1D-2666-4C16-A862-21B673BF7817}" type="slidenum">
              <a:rPr lang="nl-NL" smtClean="0"/>
              <a:t>3</a:t>
            </a:fld>
            <a:endParaRPr lang="nl-NL"/>
          </a:p>
        </p:txBody>
      </p:sp>
    </p:spTree>
    <p:extLst>
      <p:ext uri="{BB962C8B-B14F-4D97-AF65-F5344CB8AC3E}">
        <p14:creationId xmlns:p14="http://schemas.microsoft.com/office/powerpoint/2010/main" val="237829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75A2B1D-2666-4C16-A862-21B673BF7817}" type="slidenum">
              <a:rPr lang="nl-NL" smtClean="0"/>
              <a:t>4</a:t>
            </a:fld>
            <a:endParaRPr lang="nl-NL"/>
          </a:p>
        </p:txBody>
      </p:sp>
    </p:spTree>
    <p:extLst>
      <p:ext uri="{BB962C8B-B14F-4D97-AF65-F5344CB8AC3E}">
        <p14:creationId xmlns:p14="http://schemas.microsoft.com/office/powerpoint/2010/main" val="44521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19B40-62FF-B003-1281-8481DF32B14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002D14-6C9D-3D4F-1890-44FFCA95890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1E78C14-7E6C-9860-CE6C-C19A19E09F5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F3744C1-507F-AD61-5830-856EAEA41B8F}"/>
              </a:ext>
            </a:extLst>
          </p:cNvPr>
          <p:cNvSpPr>
            <a:spLocks noGrp="1"/>
          </p:cNvSpPr>
          <p:nvPr>
            <p:ph type="sldNum" sz="quarter" idx="5"/>
          </p:nvPr>
        </p:nvSpPr>
        <p:spPr/>
        <p:txBody>
          <a:bodyPr/>
          <a:lstStyle/>
          <a:p>
            <a:fld id="{C75A2B1D-2666-4C16-A862-21B673BF7817}" type="slidenum">
              <a:rPr lang="nl-NL" smtClean="0"/>
              <a:t>5</a:t>
            </a:fld>
            <a:endParaRPr lang="nl-NL"/>
          </a:p>
        </p:txBody>
      </p:sp>
    </p:spTree>
    <p:extLst>
      <p:ext uri="{BB962C8B-B14F-4D97-AF65-F5344CB8AC3E}">
        <p14:creationId xmlns:p14="http://schemas.microsoft.com/office/powerpoint/2010/main" val="66181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75A2B1D-2666-4C16-A862-21B673BF7817}" type="slidenum">
              <a:rPr lang="nl-NL" smtClean="0"/>
              <a:t>6</a:t>
            </a:fld>
            <a:endParaRPr lang="nl-NL"/>
          </a:p>
        </p:txBody>
      </p:sp>
    </p:spTree>
    <p:extLst>
      <p:ext uri="{BB962C8B-B14F-4D97-AF65-F5344CB8AC3E}">
        <p14:creationId xmlns:p14="http://schemas.microsoft.com/office/powerpoint/2010/main" val="260639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858D0-0A30-2CA3-9D65-32FEE97A82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F981D59-0D32-3C61-F532-4B90A22B7F8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F2BC3D0-E9D0-13E2-E30F-1226936942E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F6CEB58-0DAA-D37E-AB2A-236A5CDD0056}"/>
              </a:ext>
            </a:extLst>
          </p:cNvPr>
          <p:cNvSpPr>
            <a:spLocks noGrp="1"/>
          </p:cNvSpPr>
          <p:nvPr>
            <p:ph type="sldNum" sz="quarter" idx="5"/>
          </p:nvPr>
        </p:nvSpPr>
        <p:spPr/>
        <p:txBody>
          <a:bodyPr/>
          <a:lstStyle/>
          <a:p>
            <a:fld id="{C75A2B1D-2666-4C16-A862-21B673BF7817}" type="slidenum">
              <a:rPr lang="nl-NL" smtClean="0"/>
              <a:t>7</a:t>
            </a:fld>
            <a:endParaRPr lang="nl-NL"/>
          </a:p>
        </p:txBody>
      </p:sp>
    </p:spTree>
    <p:extLst>
      <p:ext uri="{BB962C8B-B14F-4D97-AF65-F5344CB8AC3E}">
        <p14:creationId xmlns:p14="http://schemas.microsoft.com/office/powerpoint/2010/main" val="1700064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91885-174E-635C-E855-BEC1561A742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7092C5F-93B3-C454-A573-49F54610C27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FA2CAF4-5F0F-79AB-C9CC-0D01B4B83F0A}"/>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411DF43C-8D9E-F26A-6AE4-D72D82686609}"/>
              </a:ext>
            </a:extLst>
          </p:cNvPr>
          <p:cNvSpPr>
            <a:spLocks noGrp="1"/>
          </p:cNvSpPr>
          <p:nvPr>
            <p:ph type="sldNum" sz="quarter" idx="5"/>
          </p:nvPr>
        </p:nvSpPr>
        <p:spPr/>
        <p:txBody>
          <a:bodyPr/>
          <a:lstStyle/>
          <a:p>
            <a:fld id="{C75A2B1D-2666-4C16-A862-21B673BF7817}" type="slidenum">
              <a:rPr lang="nl-NL" smtClean="0"/>
              <a:t>8</a:t>
            </a:fld>
            <a:endParaRPr lang="nl-NL"/>
          </a:p>
        </p:txBody>
      </p:sp>
    </p:spTree>
    <p:extLst>
      <p:ext uri="{BB962C8B-B14F-4D97-AF65-F5344CB8AC3E}">
        <p14:creationId xmlns:p14="http://schemas.microsoft.com/office/powerpoint/2010/main" val="213551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3CACB-D853-8126-E7AA-213B624DD17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99A614-DFD1-FB69-697A-3E40CAFE0C0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2090A9-A53F-27EC-AFF3-9849A686D30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46A70A3-5226-AD1D-1634-E3741B7B1727}"/>
              </a:ext>
            </a:extLst>
          </p:cNvPr>
          <p:cNvSpPr>
            <a:spLocks noGrp="1"/>
          </p:cNvSpPr>
          <p:nvPr>
            <p:ph type="sldNum" sz="quarter" idx="5"/>
          </p:nvPr>
        </p:nvSpPr>
        <p:spPr/>
        <p:txBody>
          <a:bodyPr/>
          <a:lstStyle/>
          <a:p>
            <a:fld id="{C75A2B1D-2666-4C16-A862-21B673BF7817}" type="slidenum">
              <a:rPr lang="nl-NL" smtClean="0"/>
              <a:t>9</a:t>
            </a:fld>
            <a:endParaRPr lang="nl-NL"/>
          </a:p>
        </p:txBody>
      </p:sp>
    </p:spTree>
    <p:extLst>
      <p:ext uri="{BB962C8B-B14F-4D97-AF65-F5344CB8AC3E}">
        <p14:creationId xmlns:p14="http://schemas.microsoft.com/office/powerpoint/2010/main" val="410459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dirty="0"/>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19.png"/><Relationship Id="rId21" Type="http://schemas.openxmlformats.org/officeDocument/2006/relationships/image" Target="../media/image10.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customXml" Target="../ink/ink7.xml"/><Relationship Id="rId29"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5.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18.png"/><Relationship Id="rId40" Type="http://schemas.openxmlformats.org/officeDocument/2006/relationships/customXml" Target="../ink/ink19.xml"/><Relationship Id="rId45" Type="http://schemas.openxmlformats.org/officeDocument/2006/relationships/image" Target="../media/image22.pn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9.png"/><Relationship Id="rId31" Type="http://schemas.openxmlformats.org/officeDocument/2006/relationships/image" Target="../media/image15.png"/><Relationship Id="rId44" Type="http://schemas.openxmlformats.org/officeDocument/2006/relationships/customXml" Target="../ink/ink21.xml"/><Relationship Id="rId4" Type="http://schemas.openxmlformats.org/officeDocument/2006/relationships/customXml" Target="../ink/ink1.xml"/><Relationship Id="rId9" Type="http://schemas.openxmlformats.org/officeDocument/2006/relationships/image" Target="../media/image4.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3.png"/><Relationship Id="rId30" Type="http://schemas.openxmlformats.org/officeDocument/2006/relationships/customXml" Target="../ink/ink14.xml"/><Relationship Id="rId35" Type="http://schemas.openxmlformats.org/officeDocument/2006/relationships/image" Target="../media/image17.png"/><Relationship Id="rId43" Type="http://schemas.openxmlformats.org/officeDocument/2006/relationships/image" Target="../media/image21.png"/><Relationship Id="rId8" Type="http://schemas.openxmlformats.org/officeDocument/2006/relationships/customXml" Target="../ink/ink3.xml"/><Relationship Id="rId3" Type="http://schemas.openxmlformats.org/officeDocument/2006/relationships/image" Target="../media/image1.png"/><Relationship Id="rId12" Type="http://schemas.openxmlformats.org/officeDocument/2006/relationships/customXml" Target="../ink/ink5.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customXml" Target="../ink/ink18.xml"/><Relationship Id="rId46" Type="http://schemas.openxmlformats.org/officeDocument/2006/relationships/customXml" Target="../ink/ink22.xml"/><Relationship Id="rId20" Type="http://schemas.openxmlformats.org/officeDocument/2006/relationships/customXml" Target="../ink/ink9.xml"/><Relationship Id="rId41"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D1706AF-6B71-0E1C-1F2E-15A1AB16B381}"/>
              </a:ext>
            </a:extLst>
          </p:cNvPr>
          <p:cNvPicPr>
            <a:picLocks noChangeAspect="1"/>
          </p:cNvPicPr>
          <p:nvPr/>
        </p:nvPicPr>
        <p:blipFill>
          <a:blip r:embed="rId3"/>
          <a:stretch>
            <a:fillRect/>
          </a:stretch>
        </p:blipFill>
        <p:spPr>
          <a:xfrm>
            <a:off x="143435" y="0"/>
            <a:ext cx="12028784" cy="6858000"/>
          </a:xfrm>
          <a:prstGeom prst="rect">
            <a:avLst/>
          </a:prstGeom>
        </p:spPr>
      </p:pic>
      <p:sp>
        <p:nvSpPr>
          <p:cNvPr id="2" name="Titel 1">
            <a:extLst>
              <a:ext uri="{FF2B5EF4-FFF2-40B4-BE49-F238E27FC236}">
                <a16:creationId xmlns:a16="http://schemas.microsoft.com/office/drawing/2014/main" id="{458BDC03-F900-A40F-9FC8-9F3F1081D357}"/>
              </a:ext>
            </a:extLst>
          </p:cNvPr>
          <p:cNvSpPr>
            <a:spLocks noGrp="1"/>
          </p:cNvSpPr>
          <p:nvPr>
            <p:ph type="ctrTitle"/>
          </p:nvPr>
        </p:nvSpPr>
        <p:spPr>
          <a:xfrm>
            <a:off x="734607" y="2031776"/>
            <a:ext cx="4696509" cy="1646302"/>
          </a:xfrm>
        </p:spPr>
        <p:txBody>
          <a:bodyPr/>
          <a:lstStyle/>
          <a:p>
            <a:pPr algn="l"/>
            <a:r>
              <a:rPr lang="nl-NL" sz="4400" dirty="0">
                <a:solidFill>
                  <a:schemeClr val="accent1">
                    <a:lumMod val="75000"/>
                  </a:schemeClr>
                </a:solidFill>
                <a:effectLst>
                  <a:outerShdw blurRad="38100" dist="38100" dir="2700000" algn="tl">
                    <a:srgbClr val="000000">
                      <a:alpha val="43137"/>
                    </a:srgbClr>
                  </a:outerShdw>
                </a:effectLst>
              </a:rPr>
              <a:t>Onderzoek naar Jeugdparticipatie in Moerwijk</a:t>
            </a:r>
            <a:br>
              <a:rPr lang="nl-NL" sz="4400" dirty="0">
                <a:solidFill>
                  <a:schemeClr val="accent1">
                    <a:lumMod val="75000"/>
                  </a:schemeClr>
                </a:solidFill>
                <a:effectLst>
                  <a:outerShdw blurRad="38100" dist="38100" dir="2700000" algn="tl">
                    <a:srgbClr val="000000">
                      <a:alpha val="43137"/>
                    </a:srgbClr>
                  </a:outerShdw>
                </a:effectLst>
              </a:rPr>
            </a:br>
            <a:br>
              <a:rPr lang="nl-NL" sz="2400" dirty="0">
                <a:solidFill>
                  <a:schemeClr val="accent4">
                    <a:lumMod val="75000"/>
                  </a:schemeClr>
                </a:solidFill>
              </a:rPr>
            </a:br>
            <a:endParaRPr lang="nl-NL" sz="4400" dirty="0">
              <a:solidFill>
                <a:schemeClr val="accent4">
                  <a:lumMod val="75000"/>
                </a:schemeClr>
              </a:solidFill>
            </a:endParaRPr>
          </a:p>
        </p:txBody>
      </p:sp>
      <p:sp>
        <p:nvSpPr>
          <p:cNvPr id="3" name="Ondertitel 2">
            <a:extLst>
              <a:ext uri="{FF2B5EF4-FFF2-40B4-BE49-F238E27FC236}">
                <a16:creationId xmlns:a16="http://schemas.microsoft.com/office/drawing/2014/main" id="{9CEE9E20-E4A3-9E1D-CA28-78BBC8890156}"/>
              </a:ext>
            </a:extLst>
          </p:cNvPr>
          <p:cNvSpPr>
            <a:spLocks noGrp="1"/>
          </p:cNvSpPr>
          <p:nvPr>
            <p:ph type="subTitle" idx="1"/>
          </p:nvPr>
        </p:nvSpPr>
        <p:spPr>
          <a:xfrm>
            <a:off x="754032" y="6103750"/>
            <a:ext cx="7766936" cy="1096899"/>
          </a:xfrm>
        </p:spPr>
        <p:txBody>
          <a:bodyPr/>
          <a:lstStyle/>
          <a:p>
            <a:r>
              <a:rPr lang="nl-NL" dirty="0"/>
              <a:t>Rutger Schoenmakers,  28 december 2024</a:t>
            </a:r>
          </a:p>
        </p:txBody>
      </p:sp>
      <mc:AlternateContent xmlns:mc="http://schemas.openxmlformats.org/markup-compatibility/2006">
        <mc:Choice xmlns:p14="http://schemas.microsoft.com/office/powerpoint/2010/main" Requires="p14">
          <p:contentPart p14:bwMode="auto" r:id="rId4">
            <p14:nvContentPartPr>
              <p14:cNvPr id="5" name="Inkt 4">
                <a:extLst>
                  <a:ext uri="{FF2B5EF4-FFF2-40B4-BE49-F238E27FC236}">
                    <a16:creationId xmlns:a16="http://schemas.microsoft.com/office/drawing/2014/main" id="{E6130B6D-82F8-21C1-E764-6B923D0351C7}"/>
                  </a:ext>
                </a:extLst>
              </p14:cNvPr>
              <p14:cNvContentPartPr/>
              <p14:nvPr/>
            </p14:nvContentPartPr>
            <p14:xfrm>
              <a:off x="10505576" y="3333374"/>
              <a:ext cx="467640" cy="643320"/>
            </p14:xfrm>
          </p:contentPart>
        </mc:Choice>
        <mc:Fallback>
          <p:pic>
            <p:nvPicPr>
              <p:cNvPr id="5" name="Inkt 4">
                <a:extLst>
                  <a:ext uri="{FF2B5EF4-FFF2-40B4-BE49-F238E27FC236}">
                    <a16:creationId xmlns:a16="http://schemas.microsoft.com/office/drawing/2014/main" id="{E6130B6D-82F8-21C1-E764-6B923D0351C7}"/>
                  </a:ext>
                </a:extLst>
              </p:cNvPr>
              <p:cNvPicPr/>
              <p:nvPr/>
            </p:nvPicPr>
            <p:blipFill>
              <a:blip r:embed="rId5"/>
              <a:stretch>
                <a:fillRect/>
              </a:stretch>
            </p:blipFill>
            <p:spPr>
              <a:xfrm>
                <a:off x="10451936" y="3225734"/>
                <a:ext cx="575280" cy="858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t 5">
                <a:extLst>
                  <a:ext uri="{FF2B5EF4-FFF2-40B4-BE49-F238E27FC236}">
                    <a16:creationId xmlns:a16="http://schemas.microsoft.com/office/drawing/2014/main" id="{8B5A2AA8-9614-7030-FDF5-1EE2D9AB24BF}"/>
                  </a:ext>
                </a:extLst>
              </p14:cNvPr>
              <p14:cNvContentPartPr/>
              <p14:nvPr/>
            </p14:nvContentPartPr>
            <p14:xfrm>
              <a:off x="10478216" y="3316094"/>
              <a:ext cx="504720" cy="626040"/>
            </p14:xfrm>
          </p:contentPart>
        </mc:Choice>
        <mc:Fallback>
          <p:pic>
            <p:nvPicPr>
              <p:cNvPr id="6" name="Inkt 5">
                <a:extLst>
                  <a:ext uri="{FF2B5EF4-FFF2-40B4-BE49-F238E27FC236}">
                    <a16:creationId xmlns:a16="http://schemas.microsoft.com/office/drawing/2014/main" id="{8B5A2AA8-9614-7030-FDF5-1EE2D9AB24BF}"/>
                  </a:ext>
                </a:extLst>
              </p:cNvPr>
              <p:cNvPicPr/>
              <p:nvPr/>
            </p:nvPicPr>
            <p:blipFill>
              <a:blip r:embed="rId7"/>
              <a:stretch>
                <a:fillRect/>
              </a:stretch>
            </p:blipFill>
            <p:spPr>
              <a:xfrm>
                <a:off x="10424216" y="3208094"/>
                <a:ext cx="612360" cy="841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t 6">
                <a:extLst>
                  <a:ext uri="{FF2B5EF4-FFF2-40B4-BE49-F238E27FC236}">
                    <a16:creationId xmlns:a16="http://schemas.microsoft.com/office/drawing/2014/main" id="{189BBC4E-A6E3-0C0B-2087-6EB68C2A66C0}"/>
                  </a:ext>
                </a:extLst>
              </p14:cNvPr>
              <p14:cNvContentPartPr/>
              <p14:nvPr/>
            </p14:nvContentPartPr>
            <p14:xfrm>
              <a:off x="8936336" y="2456414"/>
              <a:ext cx="385560" cy="376920"/>
            </p14:xfrm>
          </p:contentPart>
        </mc:Choice>
        <mc:Fallback>
          <p:pic>
            <p:nvPicPr>
              <p:cNvPr id="7" name="Inkt 6">
                <a:extLst>
                  <a:ext uri="{FF2B5EF4-FFF2-40B4-BE49-F238E27FC236}">
                    <a16:creationId xmlns:a16="http://schemas.microsoft.com/office/drawing/2014/main" id="{189BBC4E-A6E3-0C0B-2087-6EB68C2A66C0}"/>
                  </a:ext>
                </a:extLst>
              </p:cNvPr>
              <p:cNvPicPr/>
              <p:nvPr/>
            </p:nvPicPr>
            <p:blipFill>
              <a:blip r:embed="rId9"/>
              <a:stretch>
                <a:fillRect/>
              </a:stretch>
            </p:blipFill>
            <p:spPr>
              <a:xfrm>
                <a:off x="8930216" y="2450294"/>
                <a:ext cx="39780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t 7">
                <a:extLst>
                  <a:ext uri="{FF2B5EF4-FFF2-40B4-BE49-F238E27FC236}">
                    <a16:creationId xmlns:a16="http://schemas.microsoft.com/office/drawing/2014/main" id="{3069603F-EF2B-E409-86C9-D22AB4A94600}"/>
                  </a:ext>
                </a:extLst>
              </p14:cNvPr>
              <p14:cNvContentPartPr/>
              <p14:nvPr/>
            </p14:nvContentPartPr>
            <p14:xfrm>
              <a:off x="9143696" y="3081374"/>
              <a:ext cx="162000" cy="115560"/>
            </p14:xfrm>
          </p:contentPart>
        </mc:Choice>
        <mc:Fallback>
          <p:pic>
            <p:nvPicPr>
              <p:cNvPr id="8" name="Inkt 7">
                <a:extLst>
                  <a:ext uri="{FF2B5EF4-FFF2-40B4-BE49-F238E27FC236}">
                    <a16:creationId xmlns:a16="http://schemas.microsoft.com/office/drawing/2014/main" id="{3069603F-EF2B-E409-86C9-D22AB4A94600}"/>
                  </a:ext>
                </a:extLst>
              </p:cNvPr>
              <p:cNvPicPr/>
              <p:nvPr/>
            </p:nvPicPr>
            <p:blipFill>
              <a:blip r:embed="rId11"/>
              <a:stretch>
                <a:fillRect/>
              </a:stretch>
            </p:blipFill>
            <p:spPr>
              <a:xfrm>
                <a:off x="9137576" y="3075254"/>
                <a:ext cx="174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t 8">
                <a:extLst>
                  <a:ext uri="{FF2B5EF4-FFF2-40B4-BE49-F238E27FC236}">
                    <a16:creationId xmlns:a16="http://schemas.microsoft.com/office/drawing/2014/main" id="{7C320063-56CC-AA00-91B8-47591585C210}"/>
                  </a:ext>
                </a:extLst>
              </p14:cNvPr>
              <p14:cNvContentPartPr/>
              <p14:nvPr/>
            </p14:nvContentPartPr>
            <p14:xfrm>
              <a:off x="8803136" y="3947174"/>
              <a:ext cx="397800" cy="52560"/>
            </p14:xfrm>
          </p:contentPart>
        </mc:Choice>
        <mc:Fallback>
          <p:pic>
            <p:nvPicPr>
              <p:cNvPr id="9" name="Inkt 8">
                <a:extLst>
                  <a:ext uri="{FF2B5EF4-FFF2-40B4-BE49-F238E27FC236}">
                    <a16:creationId xmlns:a16="http://schemas.microsoft.com/office/drawing/2014/main" id="{7C320063-56CC-AA00-91B8-47591585C210}"/>
                  </a:ext>
                </a:extLst>
              </p:cNvPr>
              <p:cNvPicPr/>
              <p:nvPr/>
            </p:nvPicPr>
            <p:blipFill>
              <a:blip r:embed="rId13"/>
              <a:stretch>
                <a:fillRect/>
              </a:stretch>
            </p:blipFill>
            <p:spPr>
              <a:xfrm>
                <a:off x="8797016" y="3941054"/>
                <a:ext cx="410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t 9">
                <a:extLst>
                  <a:ext uri="{FF2B5EF4-FFF2-40B4-BE49-F238E27FC236}">
                    <a16:creationId xmlns:a16="http://schemas.microsoft.com/office/drawing/2014/main" id="{1EC45CF5-F375-6D25-DD89-81BB27582726}"/>
                  </a:ext>
                </a:extLst>
              </p14:cNvPr>
              <p14:cNvContentPartPr/>
              <p14:nvPr/>
            </p14:nvContentPartPr>
            <p14:xfrm>
              <a:off x="9816176" y="2697974"/>
              <a:ext cx="243720" cy="475560"/>
            </p14:xfrm>
          </p:contentPart>
        </mc:Choice>
        <mc:Fallback>
          <p:pic>
            <p:nvPicPr>
              <p:cNvPr id="10" name="Inkt 9">
                <a:extLst>
                  <a:ext uri="{FF2B5EF4-FFF2-40B4-BE49-F238E27FC236}">
                    <a16:creationId xmlns:a16="http://schemas.microsoft.com/office/drawing/2014/main" id="{1EC45CF5-F375-6D25-DD89-81BB27582726}"/>
                  </a:ext>
                </a:extLst>
              </p:cNvPr>
              <p:cNvPicPr/>
              <p:nvPr/>
            </p:nvPicPr>
            <p:blipFill>
              <a:blip r:embed="rId15"/>
              <a:stretch>
                <a:fillRect/>
              </a:stretch>
            </p:blipFill>
            <p:spPr>
              <a:xfrm>
                <a:off x="9810056" y="2691854"/>
                <a:ext cx="25596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t 10">
                <a:extLst>
                  <a:ext uri="{FF2B5EF4-FFF2-40B4-BE49-F238E27FC236}">
                    <a16:creationId xmlns:a16="http://schemas.microsoft.com/office/drawing/2014/main" id="{AF7DD5F7-4E3B-1102-C39C-B004844B777B}"/>
                  </a:ext>
                </a:extLst>
              </p14:cNvPr>
              <p14:cNvContentPartPr/>
              <p14:nvPr/>
            </p14:nvContentPartPr>
            <p14:xfrm>
              <a:off x="9842816" y="2625614"/>
              <a:ext cx="414360" cy="556200"/>
            </p14:xfrm>
          </p:contentPart>
        </mc:Choice>
        <mc:Fallback>
          <p:pic>
            <p:nvPicPr>
              <p:cNvPr id="11" name="Inkt 10">
                <a:extLst>
                  <a:ext uri="{FF2B5EF4-FFF2-40B4-BE49-F238E27FC236}">
                    <a16:creationId xmlns:a16="http://schemas.microsoft.com/office/drawing/2014/main" id="{AF7DD5F7-4E3B-1102-C39C-B004844B777B}"/>
                  </a:ext>
                </a:extLst>
              </p:cNvPr>
              <p:cNvPicPr/>
              <p:nvPr/>
            </p:nvPicPr>
            <p:blipFill>
              <a:blip r:embed="rId17"/>
              <a:stretch>
                <a:fillRect/>
              </a:stretch>
            </p:blipFill>
            <p:spPr>
              <a:xfrm>
                <a:off x="9836696" y="2619494"/>
                <a:ext cx="426600" cy="568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t 11">
                <a:extLst>
                  <a:ext uri="{FF2B5EF4-FFF2-40B4-BE49-F238E27FC236}">
                    <a16:creationId xmlns:a16="http://schemas.microsoft.com/office/drawing/2014/main" id="{BFEEECA8-C8A3-8BD6-4113-C7468A38D040}"/>
                  </a:ext>
                </a:extLst>
              </p14:cNvPr>
              <p14:cNvContentPartPr/>
              <p14:nvPr/>
            </p14:nvContentPartPr>
            <p14:xfrm>
              <a:off x="8758136" y="4732334"/>
              <a:ext cx="428760" cy="156240"/>
            </p14:xfrm>
          </p:contentPart>
        </mc:Choice>
        <mc:Fallback>
          <p:pic>
            <p:nvPicPr>
              <p:cNvPr id="12" name="Inkt 11">
                <a:extLst>
                  <a:ext uri="{FF2B5EF4-FFF2-40B4-BE49-F238E27FC236}">
                    <a16:creationId xmlns:a16="http://schemas.microsoft.com/office/drawing/2014/main" id="{BFEEECA8-C8A3-8BD6-4113-C7468A38D040}"/>
                  </a:ext>
                </a:extLst>
              </p:cNvPr>
              <p:cNvPicPr/>
              <p:nvPr/>
            </p:nvPicPr>
            <p:blipFill>
              <a:blip r:embed="rId19"/>
              <a:stretch>
                <a:fillRect/>
              </a:stretch>
            </p:blipFill>
            <p:spPr>
              <a:xfrm>
                <a:off x="8752016" y="4726214"/>
                <a:ext cx="441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t 12">
                <a:extLst>
                  <a:ext uri="{FF2B5EF4-FFF2-40B4-BE49-F238E27FC236}">
                    <a16:creationId xmlns:a16="http://schemas.microsoft.com/office/drawing/2014/main" id="{066DA7BD-3124-5B4B-F683-F4E7AB2FD8B0}"/>
                  </a:ext>
                </a:extLst>
              </p14:cNvPr>
              <p14:cNvContentPartPr/>
              <p14:nvPr/>
            </p14:nvContentPartPr>
            <p14:xfrm>
              <a:off x="8885936" y="4830974"/>
              <a:ext cx="159480" cy="38160"/>
            </p14:xfrm>
          </p:contentPart>
        </mc:Choice>
        <mc:Fallback>
          <p:pic>
            <p:nvPicPr>
              <p:cNvPr id="13" name="Inkt 12">
                <a:extLst>
                  <a:ext uri="{FF2B5EF4-FFF2-40B4-BE49-F238E27FC236}">
                    <a16:creationId xmlns:a16="http://schemas.microsoft.com/office/drawing/2014/main" id="{066DA7BD-3124-5B4B-F683-F4E7AB2FD8B0}"/>
                  </a:ext>
                </a:extLst>
              </p:cNvPr>
              <p:cNvPicPr/>
              <p:nvPr/>
            </p:nvPicPr>
            <p:blipFill>
              <a:blip r:embed="rId21"/>
              <a:stretch>
                <a:fillRect/>
              </a:stretch>
            </p:blipFill>
            <p:spPr>
              <a:xfrm>
                <a:off x="8879816" y="4824854"/>
                <a:ext cx="171720" cy="50400"/>
              </a:xfrm>
              <a:prstGeom prst="rect">
                <a:avLst/>
              </a:prstGeom>
            </p:spPr>
          </p:pic>
        </mc:Fallback>
      </mc:AlternateContent>
      <p:grpSp>
        <p:nvGrpSpPr>
          <p:cNvPr id="18" name="Groep 17">
            <a:extLst>
              <a:ext uri="{FF2B5EF4-FFF2-40B4-BE49-F238E27FC236}">
                <a16:creationId xmlns:a16="http://schemas.microsoft.com/office/drawing/2014/main" id="{681865E9-F88D-5CDB-77DB-928775A2C81C}"/>
              </a:ext>
            </a:extLst>
          </p:cNvPr>
          <p:cNvGrpSpPr/>
          <p:nvPr/>
        </p:nvGrpSpPr>
        <p:grpSpPr>
          <a:xfrm>
            <a:off x="9015176" y="4015214"/>
            <a:ext cx="271800" cy="837000"/>
            <a:chOff x="9015176" y="4015214"/>
            <a:chExt cx="271800" cy="837000"/>
          </a:xfrm>
        </p:grpSpPr>
        <mc:AlternateContent xmlns:mc="http://schemas.openxmlformats.org/markup-compatibility/2006">
          <mc:Choice xmlns:p14="http://schemas.microsoft.com/office/powerpoint/2010/main" Requires="p14">
            <p:contentPart p14:bwMode="auto" r:id="rId22">
              <p14:nvContentPartPr>
                <p14:cNvPr id="14" name="Inkt 13">
                  <a:extLst>
                    <a:ext uri="{FF2B5EF4-FFF2-40B4-BE49-F238E27FC236}">
                      <a16:creationId xmlns:a16="http://schemas.microsoft.com/office/drawing/2014/main" id="{12AA034D-008B-FCAD-A856-C719BC1ECF89}"/>
                    </a:ext>
                  </a:extLst>
                </p14:cNvPr>
                <p14:cNvContentPartPr/>
                <p14:nvPr/>
              </p14:nvContentPartPr>
              <p14:xfrm>
                <a:off x="9116696" y="4804694"/>
                <a:ext cx="170280" cy="47520"/>
              </p14:xfrm>
            </p:contentPart>
          </mc:Choice>
          <mc:Fallback>
            <p:pic>
              <p:nvPicPr>
                <p:cNvPr id="14" name="Inkt 13">
                  <a:extLst>
                    <a:ext uri="{FF2B5EF4-FFF2-40B4-BE49-F238E27FC236}">
                      <a16:creationId xmlns:a16="http://schemas.microsoft.com/office/drawing/2014/main" id="{12AA034D-008B-FCAD-A856-C719BC1ECF89}"/>
                    </a:ext>
                  </a:extLst>
                </p:cNvPr>
                <p:cNvPicPr/>
                <p:nvPr/>
              </p:nvPicPr>
              <p:blipFill>
                <a:blip r:embed="rId23"/>
                <a:stretch>
                  <a:fillRect/>
                </a:stretch>
              </p:blipFill>
              <p:spPr>
                <a:xfrm>
                  <a:off x="9110576" y="4798574"/>
                  <a:ext cx="182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t 14">
                  <a:extLst>
                    <a:ext uri="{FF2B5EF4-FFF2-40B4-BE49-F238E27FC236}">
                      <a16:creationId xmlns:a16="http://schemas.microsoft.com/office/drawing/2014/main" id="{D38CD6C0-8928-5E06-21AD-F76D38EBB986}"/>
                    </a:ext>
                  </a:extLst>
                </p14:cNvPr>
                <p14:cNvContentPartPr/>
                <p14:nvPr/>
              </p14:nvContentPartPr>
              <p14:xfrm>
                <a:off x="9125696" y="4804694"/>
                <a:ext cx="135360" cy="45000"/>
              </p14:xfrm>
            </p:contentPart>
          </mc:Choice>
          <mc:Fallback>
            <p:pic>
              <p:nvPicPr>
                <p:cNvPr id="15" name="Inkt 14">
                  <a:extLst>
                    <a:ext uri="{FF2B5EF4-FFF2-40B4-BE49-F238E27FC236}">
                      <a16:creationId xmlns:a16="http://schemas.microsoft.com/office/drawing/2014/main" id="{D38CD6C0-8928-5E06-21AD-F76D38EBB986}"/>
                    </a:ext>
                  </a:extLst>
                </p:cNvPr>
                <p:cNvPicPr/>
                <p:nvPr/>
              </p:nvPicPr>
              <p:blipFill>
                <a:blip r:embed="rId25"/>
                <a:stretch>
                  <a:fillRect/>
                </a:stretch>
              </p:blipFill>
              <p:spPr>
                <a:xfrm>
                  <a:off x="9119576" y="4798574"/>
                  <a:ext cx="147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t 16">
                  <a:extLst>
                    <a:ext uri="{FF2B5EF4-FFF2-40B4-BE49-F238E27FC236}">
                      <a16:creationId xmlns:a16="http://schemas.microsoft.com/office/drawing/2014/main" id="{28200702-9B17-B772-A5D5-7802E4B1AB7D}"/>
                    </a:ext>
                  </a:extLst>
                </p14:cNvPr>
                <p14:cNvContentPartPr/>
                <p14:nvPr/>
              </p14:nvContentPartPr>
              <p14:xfrm>
                <a:off x="9015176" y="4015214"/>
                <a:ext cx="48600" cy="732600"/>
              </p14:xfrm>
            </p:contentPart>
          </mc:Choice>
          <mc:Fallback>
            <p:pic>
              <p:nvPicPr>
                <p:cNvPr id="17" name="Inkt 16">
                  <a:extLst>
                    <a:ext uri="{FF2B5EF4-FFF2-40B4-BE49-F238E27FC236}">
                      <a16:creationId xmlns:a16="http://schemas.microsoft.com/office/drawing/2014/main" id="{28200702-9B17-B772-A5D5-7802E4B1AB7D}"/>
                    </a:ext>
                  </a:extLst>
                </p:cNvPr>
                <p:cNvPicPr/>
                <p:nvPr/>
              </p:nvPicPr>
              <p:blipFill>
                <a:blip r:embed="rId27"/>
                <a:stretch>
                  <a:fillRect/>
                </a:stretch>
              </p:blipFill>
              <p:spPr>
                <a:xfrm>
                  <a:off x="9009056" y="4009094"/>
                  <a:ext cx="60840" cy="74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9" name="Inkt 18">
                <a:extLst>
                  <a:ext uri="{FF2B5EF4-FFF2-40B4-BE49-F238E27FC236}">
                    <a16:creationId xmlns:a16="http://schemas.microsoft.com/office/drawing/2014/main" id="{CF5509FE-1524-8648-8DAF-B0FF635E9AE9}"/>
                  </a:ext>
                </a:extLst>
              </p14:cNvPr>
              <p14:cNvContentPartPr/>
              <p14:nvPr/>
            </p14:nvContentPartPr>
            <p14:xfrm>
              <a:off x="9940376" y="4284494"/>
              <a:ext cx="82440" cy="526320"/>
            </p14:xfrm>
          </p:contentPart>
        </mc:Choice>
        <mc:Fallback>
          <p:pic>
            <p:nvPicPr>
              <p:cNvPr id="19" name="Inkt 18">
                <a:extLst>
                  <a:ext uri="{FF2B5EF4-FFF2-40B4-BE49-F238E27FC236}">
                    <a16:creationId xmlns:a16="http://schemas.microsoft.com/office/drawing/2014/main" id="{CF5509FE-1524-8648-8DAF-B0FF635E9AE9}"/>
                  </a:ext>
                </a:extLst>
              </p:cNvPr>
              <p:cNvPicPr/>
              <p:nvPr/>
            </p:nvPicPr>
            <p:blipFill>
              <a:blip r:embed="rId29"/>
              <a:stretch>
                <a:fillRect/>
              </a:stretch>
            </p:blipFill>
            <p:spPr>
              <a:xfrm>
                <a:off x="9934256" y="4278374"/>
                <a:ext cx="9468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t 19">
                <a:extLst>
                  <a:ext uri="{FF2B5EF4-FFF2-40B4-BE49-F238E27FC236}">
                    <a16:creationId xmlns:a16="http://schemas.microsoft.com/office/drawing/2014/main" id="{A452C608-43A9-AC0D-94DF-9A5F41F9B09E}"/>
                  </a:ext>
                </a:extLst>
              </p14:cNvPr>
              <p14:cNvContentPartPr/>
              <p14:nvPr/>
            </p14:nvContentPartPr>
            <p14:xfrm>
              <a:off x="10622216" y="4096574"/>
              <a:ext cx="55080" cy="653400"/>
            </p14:xfrm>
          </p:contentPart>
        </mc:Choice>
        <mc:Fallback>
          <p:pic>
            <p:nvPicPr>
              <p:cNvPr id="20" name="Inkt 19">
                <a:extLst>
                  <a:ext uri="{FF2B5EF4-FFF2-40B4-BE49-F238E27FC236}">
                    <a16:creationId xmlns:a16="http://schemas.microsoft.com/office/drawing/2014/main" id="{A452C608-43A9-AC0D-94DF-9A5F41F9B09E}"/>
                  </a:ext>
                </a:extLst>
              </p:cNvPr>
              <p:cNvPicPr/>
              <p:nvPr/>
            </p:nvPicPr>
            <p:blipFill>
              <a:blip r:embed="rId31"/>
              <a:stretch>
                <a:fillRect/>
              </a:stretch>
            </p:blipFill>
            <p:spPr>
              <a:xfrm>
                <a:off x="10616096" y="4090454"/>
                <a:ext cx="67320" cy="665640"/>
              </a:xfrm>
              <a:prstGeom prst="rect">
                <a:avLst/>
              </a:prstGeom>
            </p:spPr>
          </p:pic>
        </mc:Fallback>
      </mc:AlternateContent>
      <p:grpSp>
        <p:nvGrpSpPr>
          <p:cNvPr id="24" name="Groep 23">
            <a:extLst>
              <a:ext uri="{FF2B5EF4-FFF2-40B4-BE49-F238E27FC236}">
                <a16:creationId xmlns:a16="http://schemas.microsoft.com/office/drawing/2014/main" id="{517B90C9-6603-413B-F307-C714C549060C}"/>
              </a:ext>
            </a:extLst>
          </p:cNvPr>
          <p:cNvGrpSpPr/>
          <p:nvPr/>
        </p:nvGrpSpPr>
        <p:grpSpPr>
          <a:xfrm>
            <a:off x="10569296" y="4062374"/>
            <a:ext cx="361800" cy="754560"/>
            <a:chOff x="10569296" y="4062374"/>
            <a:chExt cx="361800" cy="754560"/>
          </a:xfrm>
        </p:grpSpPr>
        <mc:AlternateContent xmlns:mc="http://schemas.openxmlformats.org/markup-compatibility/2006">
          <mc:Choice xmlns:p14="http://schemas.microsoft.com/office/powerpoint/2010/main" Requires="p14">
            <p:contentPart p14:bwMode="auto" r:id="rId32">
              <p14:nvContentPartPr>
                <p14:cNvPr id="21" name="Inkt 20">
                  <a:extLst>
                    <a:ext uri="{FF2B5EF4-FFF2-40B4-BE49-F238E27FC236}">
                      <a16:creationId xmlns:a16="http://schemas.microsoft.com/office/drawing/2014/main" id="{11A972F5-73DB-8A40-CDCE-9AE2E2B525C0}"/>
                    </a:ext>
                  </a:extLst>
                </p14:cNvPr>
                <p14:cNvContentPartPr/>
                <p14:nvPr/>
              </p14:nvContentPartPr>
              <p14:xfrm>
                <a:off x="10649576" y="4062374"/>
                <a:ext cx="92160" cy="754560"/>
              </p14:xfrm>
            </p:contentPart>
          </mc:Choice>
          <mc:Fallback>
            <p:pic>
              <p:nvPicPr>
                <p:cNvPr id="21" name="Inkt 20">
                  <a:extLst>
                    <a:ext uri="{FF2B5EF4-FFF2-40B4-BE49-F238E27FC236}">
                      <a16:creationId xmlns:a16="http://schemas.microsoft.com/office/drawing/2014/main" id="{11A972F5-73DB-8A40-CDCE-9AE2E2B525C0}"/>
                    </a:ext>
                  </a:extLst>
                </p:cNvPr>
                <p:cNvPicPr/>
                <p:nvPr/>
              </p:nvPicPr>
              <p:blipFill>
                <a:blip r:embed="rId33"/>
                <a:stretch>
                  <a:fillRect/>
                </a:stretch>
              </p:blipFill>
              <p:spPr>
                <a:xfrm>
                  <a:off x="10643456" y="4056254"/>
                  <a:ext cx="104400" cy="766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t 21">
                  <a:extLst>
                    <a:ext uri="{FF2B5EF4-FFF2-40B4-BE49-F238E27FC236}">
                      <a16:creationId xmlns:a16="http://schemas.microsoft.com/office/drawing/2014/main" id="{CE1CD52B-87DA-28FA-5CC8-5075127C8213}"/>
                    </a:ext>
                  </a:extLst>
                </p14:cNvPr>
                <p14:cNvContentPartPr/>
                <p14:nvPr/>
              </p14:nvContentPartPr>
              <p14:xfrm>
                <a:off x="10569296" y="4759334"/>
                <a:ext cx="197640" cy="35640"/>
              </p14:xfrm>
            </p:contentPart>
          </mc:Choice>
          <mc:Fallback>
            <p:pic>
              <p:nvPicPr>
                <p:cNvPr id="22" name="Inkt 21">
                  <a:extLst>
                    <a:ext uri="{FF2B5EF4-FFF2-40B4-BE49-F238E27FC236}">
                      <a16:creationId xmlns:a16="http://schemas.microsoft.com/office/drawing/2014/main" id="{CE1CD52B-87DA-28FA-5CC8-5075127C8213}"/>
                    </a:ext>
                  </a:extLst>
                </p:cNvPr>
                <p:cNvPicPr/>
                <p:nvPr/>
              </p:nvPicPr>
              <p:blipFill>
                <a:blip r:embed="rId35"/>
                <a:stretch>
                  <a:fillRect/>
                </a:stretch>
              </p:blipFill>
              <p:spPr>
                <a:xfrm>
                  <a:off x="10563176" y="4753214"/>
                  <a:ext cx="209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t 22">
                  <a:extLst>
                    <a:ext uri="{FF2B5EF4-FFF2-40B4-BE49-F238E27FC236}">
                      <a16:creationId xmlns:a16="http://schemas.microsoft.com/office/drawing/2014/main" id="{D4FA6880-4443-D908-9839-D65300DD61B8}"/>
                    </a:ext>
                  </a:extLst>
                </p14:cNvPr>
                <p14:cNvContentPartPr/>
                <p14:nvPr/>
              </p14:nvContentPartPr>
              <p14:xfrm>
                <a:off x="10712576" y="4710014"/>
                <a:ext cx="218520" cy="95040"/>
              </p14:xfrm>
            </p:contentPart>
          </mc:Choice>
          <mc:Fallback>
            <p:pic>
              <p:nvPicPr>
                <p:cNvPr id="23" name="Inkt 22">
                  <a:extLst>
                    <a:ext uri="{FF2B5EF4-FFF2-40B4-BE49-F238E27FC236}">
                      <a16:creationId xmlns:a16="http://schemas.microsoft.com/office/drawing/2014/main" id="{D4FA6880-4443-D908-9839-D65300DD61B8}"/>
                    </a:ext>
                  </a:extLst>
                </p:cNvPr>
                <p:cNvPicPr/>
                <p:nvPr/>
              </p:nvPicPr>
              <p:blipFill>
                <a:blip r:embed="rId37"/>
                <a:stretch>
                  <a:fillRect/>
                </a:stretch>
              </p:blipFill>
              <p:spPr>
                <a:xfrm>
                  <a:off x="10706456" y="4703894"/>
                  <a:ext cx="23076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5" name="Inkt 24">
                <a:extLst>
                  <a:ext uri="{FF2B5EF4-FFF2-40B4-BE49-F238E27FC236}">
                    <a16:creationId xmlns:a16="http://schemas.microsoft.com/office/drawing/2014/main" id="{C5A194F1-5A87-ADBA-4BD3-53C59DD4E3FB}"/>
                  </a:ext>
                </a:extLst>
              </p14:cNvPr>
              <p14:cNvContentPartPr/>
              <p14:nvPr/>
            </p14:nvContentPartPr>
            <p14:xfrm>
              <a:off x="2778536" y="3979934"/>
              <a:ext cx="349200" cy="20880"/>
            </p14:xfrm>
          </p:contentPart>
        </mc:Choice>
        <mc:Fallback>
          <p:pic>
            <p:nvPicPr>
              <p:cNvPr id="25" name="Inkt 24">
                <a:extLst>
                  <a:ext uri="{FF2B5EF4-FFF2-40B4-BE49-F238E27FC236}">
                    <a16:creationId xmlns:a16="http://schemas.microsoft.com/office/drawing/2014/main" id="{C5A194F1-5A87-ADBA-4BD3-53C59DD4E3FB}"/>
                  </a:ext>
                </a:extLst>
              </p:cNvPr>
              <p:cNvPicPr/>
              <p:nvPr/>
            </p:nvPicPr>
            <p:blipFill>
              <a:blip r:embed="rId39"/>
              <a:stretch>
                <a:fillRect/>
              </a:stretch>
            </p:blipFill>
            <p:spPr>
              <a:xfrm>
                <a:off x="2772416" y="3973814"/>
                <a:ext cx="361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t 25">
                <a:extLst>
                  <a:ext uri="{FF2B5EF4-FFF2-40B4-BE49-F238E27FC236}">
                    <a16:creationId xmlns:a16="http://schemas.microsoft.com/office/drawing/2014/main" id="{D49389D4-BF86-C436-4036-305A6ABAFC3D}"/>
                  </a:ext>
                </a:extLst>
              </p14:cNvPr>
              <p14:cNvContentPartPr/>
              <p14:nvPr/>
            </p14:nvContentPartPr>
            <p14:xfrm>
              <a:off x="2708336" y="4042574"/>
              <a:ext cx="438840" cy="805320"/>
            </p14:xfrm>
          </p:contentPart>
        </mc:Choice>
        <mc:Fallback>
          <p:pic>
            <p:nvPicPr>
              <p:cNvPr id="26" name="Inkt 25">
                <a:extLst>
                  <a:ext uri="{FF2B5EF4-FFF2-40B4-BE49-F238E27FC236}">
                    <a16:creationId xmlns:a16="http://schemas.microsoft.com/office/drawing/2014/main" id="{D49389D4-BF86-C436-4036-305A6ABAFC3D}"/>
                  </a:ext>
                </a:extLst>
              </p:cNvPr>
              <p:cNvPicPr/>
              <p:nvPr/>
            </p:nvPicPr>
            <p:blipFill>
              <a:blip r:embed="rId41"/>
              <a:stretch>
                <a:fillRect/>
              </a:stretch>
            </p:blipFill>
            <p:spPr>
              <a:xfrm>
                <a:off x="2702216" y="4036454"/>
                <a:ext cx="451080" cy="817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2">
            <p14:nvContentPartPr>
              <p14:cNvPr id="27" name="Inkt 26">
                <a:extLst>
                  <a:ext uri="{FF2B5EF4-FFF2-40B4-BE49-F238E27FC236}">
                    <a16:creationId xmlns:a16="http://schemas.microsoft.com/office/drawing/2014/main" id="{5D0E789E-252E-4511-8AC2-CE62885516C8}"/>
                  </a:ext>
                </a:extLst>
              </p14:cNvPr>
              <p14:cNvContentPartPr/>
              <p14:nvPr/>
            </p14:nvContentPartPr>
            <p14:xfrm>
              <a:off x="3182096" y="5724494"/>
              <a:ext cx="5185800" cy="398160"/>
            </p14:xfrm>
          </p:contentPart>
        </mc:Choice>
        <mc:Fallback>
          <p:pic>
            <p:nvPicPr>
              <p:cNvPr id="27" name="Inkt 26">
                <a:extLst>
                  <a:ext uri="{FF2B5EF4-FFF2-40B4-BE49-F238E27FC236}">
                    <a16:creationId xmlns:a16="http://schemas.microsoft.com/office/drawing/2014/main" id="{5D0E789E-252E-4511-8AC2-CE62885516C8}"/>
                  </a:ext>
                </a:extLst>
              </p:cNvPr>
              <p:cNvPicPr/>
              <p:nvPr/>
            </p:nvPicPr>
            <p:blipFill>
              <a:blip r:embed="rId43"/>
              <a:stretch>
                <a:fillRect/>
              </a:stretch>
            </p:blipFill>
            <p:spPr>
              <a:xfrm>
                <a:off x="3173456" y="5715854"/>
                <a:ext cx="5203440" cy="415800"/>
              </a:xfrm>
              <a:prstGeom prst="rect">
                <a:avLst/>
              </a:prstGeom>
            </p:spPr>
          </p:pic>
        </mc:Fallback>
      </mc:AlternateContent>
      <p:grpSp>
        <p:nvGrpSpPr>
          <p:cNvPr id="30" name="Groep 29">
            <a:extLst>
              <a:ext uri="{FF2B5EF4-FFF2-40B4-BE49-F238E27FC236}">
                <a16:creationId xmlns:a16="http://schemas.microsoft.com/office/drawing/2014/main" id="{347A80D1-0397-507C-B19A-7540D85B50A5}"/>
              </a:ext>
            </a:extLst>
          </p:cNvPr>
          <p:cNvGrpSpPr/>
          <p:nvPr/>
        </p:nvGrpSpPr>
        <p:grpSpPr>
          <a:xfrm>
            <a:off x="3397376" y="5464214"/>
            <a:ext cx="4893840" cy="337680"/>
            <a:chOff x="3397376" y="5464214"/>
            <a:chExt cx="4893840" cy="337680"/>
          </a:xfrm>
        </p:grpSpPr>
        <mc:AlternateContent xmlns:mc="http://schemas.openxmlformats.org/markup-compatibility/2006">
          <mc:Choice xmlns:p14="http://schemas.microsoft.com/office/powerpoint/2010/main" xmlns:aink="http://schemas.microsoft.com/office/drawing/2016/ink" Requires="p14 aink">
            <p:contentPart p14:bwMode="auto" r:id="rId44">
              <p14:nvContentPartPr>
                <p14:cNvPr id="28" name="Inkt 27">
                  <a:extLst>
                    <a:ext uri="{FF2B5EF4-FFF2-40B4-BE49-F238E27FC236}">
                      <a16:creationId xmlns:a16="http://schemas.microsoft.com/office/drawing/2014/main" id="{9A0AB699-1ACB-1326-1AAD-8221B00177B7}"/>
                    </a:ext>
                  </a:extLst>
                </p14:cNvPr>
                <p14:cNvContentPartPr/>
                <p14:nvPr/>
              </p14:nvContentPartPr>
              <p14:xfrm>
                <a:off x="4248776" y="5603174"/>
                <a:ext cx="4042440" cy="198720"/>
              </p14:xfrm>
            </p:contentPart>
          </mc:Choice>
          <mc:Fallback>
            <p:pic>
              <p:nvPicPr>
                <p:cNvPr id="28" name="Inkt 27">
                  <a:extLst>
                    <a:ext uri="{FF2B5EF4-FFF2-40B4-BE49-F238E27FC236}">
                      <a16:creationId xmlns:a16="http://schemas.microsoft.com/office/drawing/2014/main" id="{9A0AB699-1ACB-1326-1AAD-8221B00177B7}"/>
                    </a:ext>
                  </a:extLst>
                </p:cNvPr>
                <p:cNvPicPr/>
                <p:nvPr/>
              </p:nvPicPr>
              <p:blipFill>
                <a:blip r:embed="rId45"/>
                <a:stretch>
                  <a:fillRect/>
                </a:stretch>
              </p:blipFill>
              <p:spPr>
                <a:xfrm>
                  <a:off x="4240136" y="5594174"/>
                  <a:ext cx="4060080" cy="216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
              <p14:nvContentPartPr>
                <p14:cNvPr id="29" name="Inkt 28">
                  <a:extLst>
                    <a:ext uri="{FF2B5EF4-FFF2-40B4-BE49-F238E27FC236}">
                      <a16:creationId xmlns:a16="http://schemas.microsoft.com/office/drawing/2014/main" id="{DE4D111B-F2AA-8A15-5DC7-EDE5C9A2FB6B}"/>
                    </a:ext>
                  </a:extLst>
                </p14:cNvPr>
                <p14:cNvContentPartPr/>
                <p14:nvPr/>
              </p14:nvContentPartPr>
              <p14:xfrm>
                <a:off x="3397376" y="5464214"/>
                <a:ext cx="864720" cy="198720"/>
              </p14:xfrm>
            </p:contentPart>
          </mc:Choice>
          <mc:Fallback>
            <p:pic>
              <p:nvPicPr>
                <p:cNvPr id="29" name="Inkt 28">
                  <a:extLst>
                    <a:ext uri="{FF2B5EF4-FFF2-40B4-BE49-F238E27FC236}">
                      <a16:creationId xmlns:a16="http://schemas.microsoft.com/office/drawing/2014/main" id="{DE4D111B-F2AA-8A15-5DC7-EDE5C9A2FB6B}"/>
                    </a:ext>
                  </a:extLst>
                </p:cNvPr>
                <p:cNvPicPr/>
                <p:nvPr/>
              </p:nvPicPr>
              <p:blipFill>
                <a:blip r:embed="rId47"/>
                <a:stretch>
                  <a:fillRect/>
                </a:stretch>
              </p:blipFill>
              <p:spPr>
                <a:xfrm>
                  <a:off x="3388376" y="5455214"/>
                  <a:ext cx="882360" cy="216360"/>
                </a:xfrm>
                <a:prstGeom prst="rect">
                  <a:avLst/>
                </a:prstGeom>
              </p:spPr>
            </p:pic>
          </mc:Fallback>
        </mc:AlternateContent>
      </p:grpSp>
      <p:sp>
        <p:nvSpPr>
          <p:cNvPr id="40" name="Tekstvak 39">
            <a:extLst>
              <a:ext uri="{FF2B5EF4-FFF2-40B4-BE49-F238E27FC236}">
                <a16:creationId xmlns:a16="http://schemas.microsoft.com/office/drawing/2014/main" id="{C687DA62-3A79-D110-7702-49A107F91B05}"/>
              </a:ext>
            </a:extLst>
          </p:cNvPr>
          <p:cNvSpPr txBox="1"/>
          <p:nvPr/>
        </p:nvSpPr>
        <p:spPr>
          <a:xfrm>
            <a:off x="6952404" y="1410257"/>
            <a:ext cx="6140824" cy="646331"/>
          </a:xfrm>
          <a:prstGeom prst="rect">
            <a:avLst/>
          </a:prstGeom>
          <a:noFill/>
        </p:spPr>
        <p:txBody>
          <a:bodyPr wrap="square">
            <a:spAutoFit/>
          </a:bodyPr>
          <a:lstStyle/>
          <a:p>
            <a:r>
              <a:rPr lang="nl-NL" sz="1800" dirty="0">
                <a:solidFill>
                  <a:schemeClr val="accent1">
                    <a:lumMod val="75000"/>
                  </a:schemeClr>
                </a:solidFill>
                <a:effectLst>
                  <a:outerShdw blurRad="38100" dist="38100" dir="2700000" algn="tl">
                    <a:srgbClr val="000000">
                      <a:alpha val="43137"/>
                    </a:srgbClr>
                  </a:outerShdw>
                </a:effectLst>
              </a:rPr>
              <a:t>Een analyse van systemische en institutionele belemmeringen</a:t>
            </a:r>
            <a:endParaRPr lang="nl-NL" dirty="0">
              <a:solidFill>
                <a:schemeClr val="accent1">
                  <a:lumMod val="75000"/>
                </a:schemeClr>
              </a:solidFill>
            </a:endParaRPr>
          </a:p>
        </p:txBody>
      </p:sp>
    </p:spTree>
    <p:extLst>
      <p:ext uri="{BB962C8B-B14F-4D97-AF65-F5344CB8AC3E}">
        <p14:creationId xmlns:p14="http://schemas.microsoft.com/office/powerpoint/2010/main" val="3834105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C663C-26F7-A051-BB0F-00EB9FD80F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CCD18C-A738-59E4-D507-6263CBC199C2}"/>
              </a:ext>
            </a:extLst>
          </p:cNvPr>
          <p:cNvSpPr>
            <a:spLocks noGrp="1"/>
          </p:cNvSpPr>
          <p:nvPr>
            <p:ph type="title"/>
          </p:nvPr>
        </p:nvSpPr>
        <p:spPr>
          <a:xfrm>
            <a:off x="578723" y="1241799"/>
            <a:ext cx="8596668" cy="3403600"/>
          </a:xfrm>
        </p:spPr>
        <p:txBody>
          <a:bodyPr>
            <a:normAutofit fontScale="90000"/>
          </a:bodyPr>
          <a:lstStyle/>
          <a:p>
            <a:r>
              <a:rPr lang="nl-NL" dirty="0"/>
              <a:t>Tijd en geld als belemmering: wel of geen vergoeding?</a:t>
            </a:r>
            <a:br>
              <a:rPr lang="nl-NL" dirty="0"/>
            </a:br>
            <a:r>
              <a:rPr lang="nl-NL" sz="1800" i="1" dirty="0">
                <a:effectLst/>
                <a:latin typeface="Calibri" panose="020F0502020204030204" pitchFamily="34" charset="0"/>
                <a:ea typeface="Calibri" panose="020F0502020204030204" pitchFamily="34" charset="0"/>
              </a:rPr>
              <a:t>Maar school en stage, dat is wel druk.</a:t>
            </a:r>
            <a:r>
              <a:rPr lang="nl-NL" sz="1800" i="1" dirty="0">
                <a:latin typeface="Times New Roman" panose="02020603050405020304" pitchFamily="18" charset="0"/>
                <a:ea typeface="Calibri" panose="020F0502020204030204" pitchFamily="34" charset="0"/>
              </a:rPr>
              <a:t> </a:t>
            </a:r>
            <a:r>
              <a:rPr lang="nl-NL" sz="1800" i="1" dirty="0">
                <a:effectLst/>
                <a:latin typeface="Calibri" panose="020F0502020204030204" pitchFamily="34" charset="0"/>
                <a:ea typeface="Calibri" panose="020F0502020204030204" pitchFamily="34" charset="0"/>
              </a:rPr>
              <a:t>En om daarnaast ook nog een bijbaan te hebben, sociale leven nog, sporten, dat kan ik echt nog wel eens in de knoop raken met die dingen.</a:t>
            </a:r>
            <a:br>
              <a:rPr lang="nl-NL" sz="1800" i="1" dirty="0">
                <a:effectLst/>
                <a:latin typeface="Calibri" panose="020F0502020204030204" pitchFamily="34" charset="0"/>
                <a:ea typeface="Calibri" panose="020F0502020204030204" pitchFamily="34" charset="0"/>
              </a:rPr>
            </a:b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En alle gemeentemensen worden wel betaald. En wij zitten daar maar ons tijd te voordoen.</a:t>
            </a:r>
            <a:br>
              <a:rPr lang="nl-NL" sz="1800" dirty="0">
                <a:effectLst/>
                <a:latin typeface="Times New Roman" panose="02020603050405020304" pitchFamily="18" charset="0"/>
                <a:ea typeface="Times New Roman" panose="02020603050405020304" pitchFamily="18" charset="0"/>
              </a:rPr>
            </a:b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[ambtenaar]</a:t>
            </a: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Want als je ervan uitgaat dat ze die tijd die ze daarin investeren. Natuurlijk ook een bijbaantje of iets dergelijks hadden kunnen nemen. Waar ze natuurlijk wel geld aan verdienen.</a:t>
            </a:r>
            <a:br>
              <a:rPr lang="nl-NL" sz="1800" i="1" dirty="0">
                <a:effectLst/>
                <a:latin typeface="Calibri" panose="020F0502020204030204" pitchFamily="34" charset="0"/>
                <a:ea typeface="Calibri" panose="020F0502020204030204" pitchFamily="34" charset="0"/>
              </a:rPr>
            </a:b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Ja, daar kregen ze een vergoeding, maar afgelopen keer, afgelopen drie keer hebben we dat niet gedaan. Dat was ook niet binnen het budget, we wilden daarvoor niet echt aan gedacht.</a:t>
            </a:r>
            <a:br>
              <a:rPr lang="nl-NL" sz="1800" i="1" dirty="0">
                <a:effectLst/>
                <a:latin typeface="Times New Roman" panose="02020603050405020304" pitchFamily="18" charset="0"/>
                <a:ea typeface="Times New Roman" panose="02020603050405020304" pitchFamily="18" charset="0"/>
              </a:rPr>
            </a:br>
            <a:br>
              <a:rPr lang="nl-NL" dirty="0"/>
            </a:br>
            <a:br>
              <a:rPr lang="nl-NL" sz="1800" dirty="0">
                <a:effectLst/>
                <a:latin typeface="Times New Roman" panose="02020603050405020304" pitchFamily="18" charset="0"/>
                <a:ea typeface="Times New Roman" panose="02020603050405020304" pitchFamily="18" charset="0"/>
              </a:rPr>
            </a:br>
            <a:endParaRPr lang="nl-NL" dirty="0"/>
          </a:p>
        </p:txBody>
      </p:sp>
      <p:pic>
        <p:nvPicPr>
          <p:cNvPr id="8194" name="Picture 2" descr="Hulp nodig bij omgaan met geld? Contact Welzijn Capelle">
            <a:extLst>
              <a:ext uri="{FF2B5EF4-FFF2-40B4-BE49-F238E27FC236}">
                <a16:creationId xmlns:a16="http://schemas.microsoft.com/office/drawing/2014/main" id="{314C29A3-93F9-580F-3C24-60AA9F7FE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024" y="4186518"/>
            <a:ext cx="3561976" cy="267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1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1DC25-EFC2-18D3-B8BD-22756170559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47DB2E-CB91-899B-C284-2E422AB8BA34}"/>
              </a:ext>
            </a:extLst>
          </p:cNvPr>
          <p:cNvSpPr>
            <a:spLocks noGrp="1"/>
          </p:cNvSpPr>
          <p:nvPr>
            <p:ph type="title"/>
          </p:nvPr>
        </p:nvSpPr>
        <p:spPr>
          <a:xfrm>
            <a:off x="641476" y="2306917"/>
            <a:ext cx="8596668" cy="3403600"/>
          </a:xfrm>
        </p:spPr>
        <p:txBody>
          <a:bodyPr>
            <a:normAutofit fontScale="90000"/>
          </a:bodyPr>
          <a:lstStyle/>
          <a:p>
            <a:r>
              <a:rPr lang="nl-NL" dirty="0"/>
              <a:t>Knellende en onduidelijke regels</a:t>
            </a:r>
            <a:br>
              <a:rPr lang="nl-NL" dirty="0"/>
            </a:br>
            <a:r>
              <a:rPr lang="nl-NL" sz="1800" i="1" dirty="0">
                <a:effectLst/>
                <a:latin typeface="Calibri" panose="020F0502020204030204" pitchFamily="34" charset="0"/>
                <a:ea typeface="Calibri" panose="020F0502020204030204" pitchFamily="34" charset="0"/>
              </a:rPr>
              <a:t>En daarnaast kregen we toen ook te horen dat bijvoorbeeld de gemeente Den Haag... Dat die geen </a:t>
            </a:r>
            <a:r>
              <a:rPr lang="nl-NL" sz="1800" i="1" dirty="0" err="1">
                <a:effectLst/>
                <a:latin typeface="Calibri" panose="020F0502020204030204" pitchFamily="34" charset="0"/>
                <a:ea typeface="Calibri" panose="020F0502020204030204" pitchFamily="34" charset="0"/>
              </a:rPr>
              <a:t>TikTok</a:t>
            </a:r>
            <a:r>
              <a:rPr lang="nl-NL" sz="1800" i="1" dirty="0">
                <a:effectLst/>
                <a:latin typeface="Calibri" panose="020F0502020204030204" pitchFamily="34" charset="0"/>
                <a:ea typeface="Calibri" panose="020F0502020204030204" pitchFamily="34" charset="0"/>
              </a:rPr>
              <a:t> mag gebruiken.</a:t>
            </a:r>
            <a:r>
              <a:rPr lang="nl-NL" sz="1800" i="1" dirty="0">
                <a:latin typeface="Times New Roman" panose="02020603050405020304" pitchFamily="18" charset="0"/>
                <a:ea typeface="Calibri" panose="020F0502020204030204" pitchFamily="34" charset="0"/>
              </a:rPr>
              <a:t> </a:t>
            </a:r>
            <a:r>
              <a:rPr lang="nl-NL" sz="1800" i="1" dirty="0">
                <a:effectLst/>
                <a:latin typeface="Calibri" panose="020F0502020204030204" pitchFamily="34" charset="0"/>
                <a:ea typeface="Calibri" panose="020F0502020204030204" pitchFamily="34" charset="0"/>
              </a:rPr>
              <a:t>Terwijl als je nu kijkt, </a:t>
            </a:r>
            <a:r>
              <a:rPr lang="nl-NL" sz="1800" i="1" dirty="0" err="1">
                <a:effectLst/>
                <a:latin typeface="Calibri" panose="020F0502020204030204" pitchFamily="34" charset="0"/>
                <a:ea typeface="Calibri" panose="020F0502020204030204" pitchFamily="34" charset="0"/>
              </a:rPr>
              <a:t>TikTok</a:t>
            </a:r>
            <a:r>
              <a:rPr lang="nl-NL" sz="1800" i="1" dirty="0">
                <a:effectLst/>
                <a:latin typeface="Calibri" panose="020F0502020204030204" pitchFamily="34" charset="0"/>
                <a:ea typeface="Calibri" panose="020F0502020204030204" pitchFamily="34" charset="0"/>
              </a:rPr>
              <a:t> is toch wel het </a:t>
            </a:r>
            <a:r>
              <a:rPr lang="nl-NL" sz="1800" i="1" dirty="0" err="1">
                <a:effectLst/>
                <a:latin typeface="Calibri" panose="020F0502020204030204" pitchFamily="34" charset="0"/>
                <a:ea typeface="Calibri" panose="020F0502020204030204" pitchFamily="34" charset="0"/>
              </a:rPr>
              <a:t>social</a:t>
            </a:r>
            <a:r>
              <a:rPr lang="nl-NL" sz="1800" i="1" dirty="0">
                <a:effectLst/>
                <a:latin typeface="Calibri" panose="020F0502020204030204" pitchFamily="34" charset="0"/>
                <a:ea typeface="Calibri" panose="020F0502020204030204" pitchFamily="34" charset="0"/>
              </a:rPr>
              <a:t> media platform... Wat onder jongeren in ieder geval heel goed gaat. En dus dat jij vanuit beleid iets niet mag.</a:t>
            </a:r>
            <a:br>
              <a:rPr lang="nl-NL" sz="1800" i="1" dirty="0">
                <a:effectLst/>
                <a:latin typeface="Times New Roman" panose="02020603050405020304" pitchFamily="18" charset="0"/>
                <a:ea typeface="Times New Roman" panose="02020603050405020304" pitchFamily="18" charset="0"/>
              </a:rPr>
            </a:br>
            <a:br>
              <a:rPr lang="nl-NL" sz="1800" i="1" dirty="0">
                <a:effectLst/>
                <a:latin typeface="Times New Roman" panose="02020603050405020304" pitchFamily="18" charset="0"/>
                <a:ea typeface="Times New Roman" panose="02020603050405020304" pitchFamily="18" charset="0"/>
              </a:rPr>
            </a:br>
            <a:r>
              <a:rPr lang="nl-NL" sz="1800" i="1" dirty="0">
                <a:effectLst/>
                <a:latin typeface="Calibri" panose="020F0502020204030204" pitchFamily="34" charset="0"/>
                <a:ea typeface="Calibri" panose="020F0502020204030204" pitchFamily="34" charset="0"/>
              </a:rPr>
              <a:t>Maar we leven toch ook in een samenleving waarin we mensen heel erg afrekenen. En dat maakt ook wel dat mensen en zeker ambtenaren denk ik ook wel soms voorzichtig zijn en het ook maar op zijn beloop te laten.</a:t>
            </a:r>
            <a:br>
              <a:rPr lang="nl-NL" sz="1800" i="1" dirty="0">
                <a:effectLst/>
                <a:latin typeface="Times New Roman" panose="02020603050405020304" pitchFamily="18" charset="0"/>
                <a:ea typeface="Times New Roman" panose="02020603050405020304" pitchFamily="18" charset="0"/>
              </a:rPr>
            </a:br>
            <a:br>
              <a:rPr lang="nl-NL" sz="1800" i="1" dirty="0">
                <a:effectLst/>
                <a:latin typeface="Times New Roman" panose="02020603050405020304" pitchFamily="18" charset="0"/>
                <a:ea typeface="Times New Roman" panose="02020603050405020304" pitchFamily="18" charset="0"/>
              </a:rPr>
            </a:br>
            <a:r>
              <a:rPr lang="nl-NL" sz="1800" i="1" dirty="0">
                <a:effectLst/>
                <a:latin typeface="Calibri" panose="020F0502020204030204" pitchFamily="34" charset="0"/>
                <a:ea typeface="Calibri" panose="020F0502020204030204" pitchFamily="34" charset="0"/>
              </a:rPr>
              <a:t>Wij zijn natuurlijk heel sectoraal ingericht.</a:t>
            </a:r>
            <a:r>
              <a:rPr lang="nl-NL" sz="1800" i="1" dirty="0">
                <a:latin typeface="Times New Roman" panose="02020603050405020304" pitchFamily="18" charset="0"/>
                <a:ea typeface="Calibri" panose="020F0502020204030204" pitchFamily="34" charset="0"/>
              </a:rPr>
              <a:t> </a:t>
            </a:r>
            <a:r>
              <a:rPr lang="nl-NL" sz="1800" i="1" dirty="0">
                <a:effectLst/>
                <a:latin typeface="Calibri" panose="020F0502020204030204" pitchFamily="34" charset="0"/>
                <a:ea typeface="Calibri" panose="020F0502020204030204" pitchFamily="34" charset="0"/>
              </a:rPr>
              <a:t>Maar het leven van de jongeren is niet sectoraal. Heel vaak zijn we er allemaal van. En dat betekent eigenlijk in de uitvoering dat niemand er van is.</a:t>
            </a:r>
            <a:br>
              <a:rPr lang="nl-NL" sz="1800" i="1" dirty="0">
                <a:effectLst/>
                <a:latin typeface="Calibri" panose="020F0502020204030204" pitchFamily="34" charset="0"/>
                <a:ea typeface="Calibri" panose="020F0502020204030204" pitchFamily="34" charset="0"/>
              </a:rPr>
            </a:b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Ik denk met name dat je een bepaalde balans moet vinden tussen wat er binnen eigenlijk een politiek-bestuurlijke omgeving mogelijk is. En de ambitie die je hebt voor jeugdparticipatie. Dat vind ik wel lastig omdat niet alles kan.</a:t>
            </a:r>
            <a:r>
              <a:rPr lang="nl-NL" sz="1800" i="1" dirty="0">
                <a:latin typeface="Times New Roman" panose="02020603050405020304" pitchFamily="18" charset="0"/>
                <a:ea typeface="Calibri" panose="020F0502020204030204" pitchFamily="34" charset="0"/>
              </a:rPr>
              <a:t> </a:t>
            </a:r>
            <a:r>
              <a:rPr lang="nl-NL" sz="1800" i="1" dirty="0">
                <a:effectLst/>
                <a:latin typeface="Calibri" panose="020F0502020204030204" pitchFamily="34" charset="0"/>
                <a:ea typeface="Calibri" panose="020F0502020204030204" pitchFamily="34" charset="0"/>
              </a:rPr>
              <a:t>En je toch ook met bepaalde regels binnen de gemeente te maken krijgt. Terwijl je vanuit jeugdparticipatie eigenlijk best wel wat mooie dingen kan doen samen met jongeren. En hen ook vaker meer stem kan geven.</a:t>
            </a:r>
            <a:r>
              <a:rPr lang="nl-NL" sz="1800" i="1" dirty="0">
                <a:latin typeface="Times New Roman" panose="02020603050405020304" pitchFamily="18" charset="0"/>
                <a:ea typeface="Calibri" panose="020F0502020204030204" pitchFamily="34" charset="0"/>
              </a:rPr>
              <a:t> </a:t>
            </a:r>
            <a:r>
              <a:rPr lang="nl-NL" sz="1800" i="1" dirty="0">
                <a:effectLst/>
                <a:latin typeface="Calibri" panose="020F0502020204030204" pitchFamily="34" charset="0"/>
                <a:ea typeface="Calibri" panose="020F0502020204030204" pitchFamily="34" charset="0"/>
              </a:rPr>
              <a:t>Maar je wordt soms toch wel beperkt binnen die bureaucratische regels. Maar ook binnen het politiek-bestuurlijke.</a:t>
            </a:r>
            <a:br>
              <a:rPr lang="nl-NL" sz="1800" i="1" dirty="0">
                <a:effectLst/>
                <a:latin typeface="Times New Roman" panose="02020603050405020304" pitchFamily="18" charset="0"/>
                <a:ea typeface="Times New Roman" panose="02020603050405020304" pitchFamily="18" charset="0"/>
              </a:rPr>
            </a:br>
            <a:br>
              <a:rPr lang="nl-NL" dirty="0"/>
            </a:br>
            <a:br>
              <a:rPr lang="nl-NL" dirty="0"/>
            </a:br>
            <a:br>
              <a:rPr lang="nl-NL" sz="1800" i="1" dirty="0">
                <a:effectLst/>
                <a:latin typeface="Times New Roman" panose="02020603050405020304" pitchFamily="18" charset="0"/>
                <a:ea typeface="Times New Roman" panose="02020603050405020304" pitchFamily="18" charset="0"/>
              </a:rPr>
            </a:br>
            <a:br>
              <a:rPr lang="nl-NL" dirty="0"/>
            </a:br>
            <a:br>
              <a:rPr lang="nl-NL" sz="1800" dirty="0">
                <a:effectLst/>
                <a:latin typeface="Times New Roman" panose="02020603050405020304" pitchFamily="18" charset="0"/>
                <a:ea typeface="Times New Roman" panose="02020603050405020304" pitchFamily="18" charset="0"/>
              </a:rPr>
            </a:br>
            <a:endParaRPr lang="nl-NL" dirty="0"/>
          </a:p>
        </p:txBody>
      </p:sp>
      <p:pic>
        <p:nvPicPr>
          <p:cNvPr id="9218" name="Picture 2" descr="House of Control">
            <a:extLst>
              <a:ext uri="{FF2B5EF4-FFF2-40B4-BE49-F238E27FC236}">
                <a16:creationId xmlns:a16="http://schemas.microsoft.com/office/drawing/2014/main" id="{0CB74EAE-A569-C5E6-03A3-9EB9E0DC9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053" y="4806484"/>
            <a:ext cx="2467535" cy="164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14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5EFEB-BE93-D909-70D9-897BBA1155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A9689C-F912-EF8D-E7F8-AAF0E7181B28}"/>
              </a:ext>
            </a:extLst>
          </p:cNvPr>
          <p:cNvSpPr>
            <a:spLocks noGrp="1"/>
          </p:cNvSpPr>
          <p:nvPr>
            <p:ph type="title"/>
          </p:nvPr>
        </p:nvSpPr>
        <p:spPr>
          <a:xfrm>
            <a:off x="695264" y="1997635"/>
            <a:ext cx="8596668" cy="3403600"/>
          </a:xfrm>
        </p:spPr>
        <p:txBody>
          <a:bodyPr>
            <a:normAutofit fontScale="90000"/>
          </a:bodyPr>
          <a:lstStyle/>
          <a:p>
            <a:r>
              <a:rPr lang="nl-NL" dirty="0"/>
              <a:t>Zoek elkaar op om vertrouwen te winnen</a:t>
            </a:r>
            <a:br>
              <a:rPr lang="nl-NL" dirty="0"/>
            </a:br>
            <a:r>
              <a:rPr lang="nl-NL" sz="1800" i="1" dirty="0">
                <a:effectLst/>
                <a:latin typeface="Calibri" panose="020F0502020204030204" pitchFamily="34" charset="0"/>
                <a:ea typeface="Calibri" panose="020F0502020204030204" pitchFamily="34" charset="0"/>
                <a:cs typeface="Calibri" panose="020F0502020204030204" pitchFamily="34" charset="0"/>
              </a:rPr>
              <a:t>[Jongere] </a:t>
            </a:r>
            <a:br>
              <a:rPr lang="nl-NL" sz="1800" i="1" dirty="0">
                <a:effectLst/>
                <a:latin typeface="Calibri" panose="020F0502020204030204" pitchFamily="34" charset="0"/>
                <a:ea typeface="Calibri" panose="020F0502020204030204" pitchFamily="34" charset="0"/>
                <a:cs typeface="Calibri" panose="020F0502020204030204" pitchFamily="34" charset="0"/>
              </a:rPr>
            </a:br>
            <a:r>
              <a:rPr lang="nl-NL" sz="1800" i="1" dirty="0">
                <a:effectLst/>
                <a:latin typeface="Calibri" panose="020F0502020204030204" pitchFamily="34" charset="0"/>
                <a:ea typeface="Calibri" panose="020F0502020204030204" pitchFamily="34" charset="0"/>
                <a:cs typeface="Calibri" panose="020F0502020204030204" pitchFamily="34" charset="0"/>
              </a:rPr>
              <a:t>Ik denk als ze meer toenadering zoeken naar jongeren en vragen van wat vinden jullie leuk, waarmee kunnen we je helpen. Ik denk dat de jongeren dat ook fijner vinden. Er wordt ook naar mij geluisterd, dit wil ik graag en dat gaan we dan ook doen.</a:t>
            </a:r>
            <a:br>
              <a:rPr lang="nl-NL" sz="1800" i="1" dirty="0">
                <a:effectLst/>
                <a:latin typeface="Calibri" panose="020F0502020204030204" pitchFamily="34" charset="0"/>
                <a:ea typeface="Calibri" panose="020F0502020204030204" pitchFamily="34" charset="0"/>
                <a:cs typeface="Calibri" panose="020F0502020204030204" pitchFamily="34" charset="0"/>
              </a:rPr>
            </a:br>
            <a:br>
              <a:rPr lang="nl-NL" sz="1800" i="1" dirty="0">
                <a:effectLst/>
                <a:latin typeface="Calibri" panose="020F0502020204030204" pitchFamily="34" charset="0"/>
                <a:ea typeface="Calibri" panose="020F0502020204030204" pitchFamily="34" charset="0"/>
                <a:cs typeface="Calibri" panose="020F0502020204030204" pitchFamily="34" charset="0"/>
              </a:rPr>
            </a:br>
            <a:r>
              <a:rPr lang="nl-NL" sz="1800" i="1" dirty="0">
                <a:effectLst/>
                <a:latin typeface="Calibri" panose="020F0502020204030204" pitchFamily="34" charset="0"/>
                <a:ea typeface="Calibri" panose="020F0502020204030204" pitchFamily="34" charset="0"/>
              </a:rPr>
              <a:t>Ik denk misschien hier en daar een dagje meelopen in een buurtcentrum en ze zien wat er binnen loopt en hoe zo'n dag gaat. Misschien zelf ook een beetje gesprekken aangaan met de jongeren, net als dat u gewoon op gesprekken komt</a:t>
            </a:r>
            <a:br>
              <a:rPr lang="nl-NL" sz="1800" i="1" dirty="0">
                <a:effectLst/>
                <a:latin typeface="Calibri" panose="020F0502020204030204" pitchFamily="34" charset="0"/>
                <a:ea typeface="Calibri" panose="020F0502020204030204" pitchFamily="34" charset="0"/>
                <a:cs typeface="Calibri" panose="020F0502020204030204" pitchFamily="34" charset="0"/>
              </a:rPr>
            </a:br>
            <a:br>
              <a:rPr lang="nl-NL" sz="1800" i="1" dirty="0">
                <a:effectLst/>
                <a:latin typeface="Calibri" panose="020F0502020204030204" pitchFamily="34" charset="0"/>
                <a:ea typeface="Calibri" panose="020F0502020204030204" pitchFamily="34" charset="0"/>
                <a:cs typeface="Calibri" panose="020F0502020204030204" pitchFamily="34" charset="0"/>
              </a:rPr>
            </a:br>
            <a:r>
              <a:rPr lang="nl-NL" sz="1800" i="1" dirty="0">
                <a:effectLst/>
                <a:latin typeface="Calibri" panose="020F0502020204030204" pitchFamily="34" charset="0"/>
                <a:ea typeface="Calibri" panose="020F0502020204030204" pitchFamily="34" charset="0"/>
                <a:cs typeface="Calibri" panose="020F0502020204030204" pitchFamily="34" charset="0"/>
              </a:rPr>
              <a:t>[ambtenaar]</a:t>
            </a:r>
            <a:br>
              <a:rPr lang="nl-NL" sz="1800" i="1" dirty="0">
                <a:effectLst/>
                <a:latin typeface="Calibri" panose="020F0502020204030204" pitchFamily="34" charset="0"/>
                <a:ea typeface="Calibri" panose="020F0502020204030204" pitchFamily="34" charset="0"/>
                <a:cs typeface="Calibri" panose="020F0502020204030204" pitchFamily="34" charset="0"/>
              </a:rPr>
            </a:br>
            <a:r>
              <a:rPr lang="nl-NL" sz="1800" i="1" dirty="0">
                <a:effectLst/>
                <a:latin typeface="Calibri" panose="020F0502020204030204" pitchFamily="34" charset="0"/>
                <a:ea typeface="Calibri" panose="020F0502020204030204" pitchFamily="34" charset="0"/>
                <a:cs typeface="Calibri" panose="020F0502020204030204" pitchFamily="34" charset="0"/>
              </a:rPr>
              <a:t>Fysiek natuurlijk is het makkelijker. Want als jij op een plekje gaat naar een buurthuis, dan spreek je jongeren denk ik wel.</a:t>
            </a:r>
            <a:br>
              <a:rPr lang="nl-NL" sz="1800" i="1" dirty="0">
                <a:effectLst/>
                <a:latin typeface="Calibri" panose="020F0502020204030204" pitchFamily="34" charset="0"/>
                <a:ea typeface="Times New Roman" panose="02020603050405020304" pitchFamily="18" charset="0"/>
                <a:cs typeface="Calibri" panose="020F0502020204030204" pitchFamily="34" charset="0"/>
              </a:rPr>
            </a:br>
            <a:br>
              <a:rPr lang="nl-NL" sz="1800" i="1" dirty="0">
                <a:effectLst/>
                <a:latin typeface="Calibri" panose="020F0502020204030204" pitchFamily="34" charset="0"/>
                <a:ea typeface="Times New Roman" panose="02020603050405020304" pitchFamily="18" charset="0"/>
                <a:cs typeface="Calibri" panose="020F0502020204030204" pitchFamily="34" charset="0"/>
              </a:rPr>
            </a:br>
            <a:r>
              <a:rPr lang="nl-NL" sz="1800" i="1" dirty="0">
                <a:effectLst/>
                <a:latin typeface="Calibri" panose="020F0502020204030204" pitchFamily="34" charset="0"/>
                <a:ea typeface="Times New Roman" panose="02020603050405020304" pitchFamily="18" charset="0"/>
                <a:cs typeface="Calibri" panose="020F0502020204030204" pitchFamily="34" charset="0"/>
              </a:rPr>
              <a:t>[ambtenaar]</a:t>
            </a:r>
            <a:br>
              <a:rPr lang="nl-NL" sz="1800" i="1" dirty="0">
                <a:effectLst/>
                <a:latin typeface="Calibri" panose="020F0502020204030204" pitchFamily="34" charset="0"/>
                <a:ea typeface="Times New Roman" panose="02020603050405020304" pitchFamily="18" charset="0"/>
                <a:cs typeface="Calibri" panose="020F0502020204030204" pitchFamily="34" charset="0"/>
              </a:rPr>
            </a:br>
            <a:r>
              <a:rPr lang="nl-NL" sz="1800" i="1" dirty="0">
                <a:effectLst/>
                <a:latin typeface="Calibri" panose="020F0502020204030204" pitchFamily="34" charset="0"/>
                <a:ea typeface="Calibri" panose="020F0502020204030204" pitchFamily="34" charset="0"/>
                <a:cs typeface="Calibri" panose="020F0502020204030204" pitchFamily="34" charset="0"/>
              </a:rPr>
              <a:t>Nou in Moerwijk hebben we heel erg ingezet op groot netwerken. Waarin al die partijen elkaar kunnen ontmoeten en ook met elkaar kunnen samenwerken. De ambtenaren komen veel meer richting de wijk.</a:t>
            </a:r>
            <a:br>
              <a:rPr lang="nl-NL" sz="1800" dirty="0">
                <a:effectLst/>
                <a:latin typeface="Times New Roman" panose="02020603050405020304" pitchFamily="18" charset="0"/>
                <a:ea typeface="Times New Roman" panose="02020603050405020304" pitchFamily="18" charset="0"/>
              </a:rPr>
            </a:br>
            <a:br>
              <a:rPr lang="nl-NL" sz="2000" i="1" dirty="0">
                <a:effectLst/>
                <a:latin typeface="Calibri" panose="020F0502020204030204" pitchFamily="34" charset="0"/>
                <a:ea typeface="Calibri" panose="020F0502020204030204" pitchFamily="34" charset="0"/>
              </a:rPr>
            </a:br>
            <a:br>
              <a:rPr lang="nl-NL" sz="2000" i="1" dirty="0">
                <a:effectLst/>
                <a:latin typeface="Calibri" panose="020F0502020204030204" pitchFamily="34" charset="0"/>
                <a:ea typeface="Calibri" panose="020F0502020204030204" pitchFamily="34" charset="0"/>
              </a:rPr>
            </a:br>
            <a:br>
              <a:rPr lang="nl-NL" sz="2000" i="1" dirty="0">
                <a:effectLst/>
                <a:latin typeface="Calibri" panose="020F0502020204030204" pitchFamily="34" charset="0"/>
                <a:ea typeface="Calibri" panose="020F0502020204030204" pitchFamily="34" charset="0"/>
              </a:rPr>
            </a:br>
            <a:br>
              <a:rPr lang="nl-NL" sz="2000" i="1" dirty="0"/>
            </a:br>
            <a:br>
              <a:rPr lang="nl-NL" sz="2000" i="1" dirty="0">
                <a:effectLst/>
                <a:latin typeface="Times New Roman" panose="02020603050405020304" pitchFamily="18" charset="0"/>
                <a:ea typeface="Times New Roman" panose="02020603050405020304" pitchFamily="18" charset="0"/>
              </a:rPr>
            </a:br>
            <a:br>
              <a:rPr lang="nl-NL" sz="2000" i="1" dirty="0">
                <a:effectLst/>
                <a:latin typeface="Times New Roman" panose="02020603050405020304" pitchFamily="18" charset="0"/>
                <a:ea typeface="Times New Roman" panose="02020603050405020304" pitchFamily="18" charset="0"/>
              </a:rPr>
            </a:br>
            <a:endParaRPr lang="nl-NL" sz="2000" i="1" dirty="0"/>
          </a:p>
        </p:txBody>
      </p:sp>
      <p:pic>
        <p:nvPicPr>
          <p:cNvPr id="7170" name="Picture 2" descr="Home - Den Haag Zuidwest">
            <a:extLst>
              <a:ext uri="{FF2B5EF4-FFF2-40B4-BE49-F238E27FC236}">
                <a16:creationId xmlns:a16="http://schemas.microsoft.com/office/drawing/2014/main" id="{80C7B03F-BBE2-D5CB-1937-28C22D370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2321" y="4852147"/>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02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F8FE1-4596-DEC2-F976-724D783B508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1D4955-1F84-6543-B9FF-58D6472583D7}"/>
              </a:ext>
            </a:extLst>
          </p:cNvPr>
          <p:cNvSpPr>
            <a:spLocks noGrp="1"/>
          </p:cNvSpPr>
          <p:nvPr>
            <p:ph type="title"/>
          </p:nvPr>
        </p:nvSpPr>
        <p:spPr>
          <a:xfrm>
            <a:off x="587688" y="990413"/>
            <a:ext cx="8596668" cy="3403600"/>
          </a:xfrm>
        </p:spPr>
        <p:txBody>
          <a:bodyPr>
            <a:normAutofit fontScale="90000"/>
          </a:bodyPr>
          <a:lstStyle/>
          <a:p>
            <a:r>
              <a:rPr lang="nl-NL" dirty="0"/>
              <a:t>De jongerenwerker als bruggenbouwer</a:t>
            </a:r>
            <a:br>
              <a:rPr lang="nl-NL" dirty="0"/>
            </a:br>
            <a:r>
              <a:rPr lang="nl-NL" sz="1800" i="1" dirty="0">
                <a:effectLst/>
                <a:latin typeface="Calibri" panose="020F0502020204030204" pitchFamily="34" charset="0"/>
                <a:ea typeface="Calibri" panose="020F0502020204030204" pitchFamily="34" charset="0"/>
              </a:rPr>
              <a:t>[jongeren]</a:t>
            </a: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Mocht er problemen zijn in de wijk, melden we die altijd bij de jongerenwerker</a:t>
            </a:r>
            <a:br>
              <a:rPr lang="nl-NL" sz="1800" i="1" dirty="0">
                <a:effectLst/>
                <a:latin typeface="Calibri" panose="020F0502020204030204" pitchFamily="34" charset="0"/>
                <a:ea typeface="Calibri" panose="020F0502020204030204" pitchFamily="34" charset="0"/>
              </a:rPr>
            </a:b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Ja, hier in de wijk, iedereen kent de jongerenwerker wel. Ik vraag hem ook heel veel dingen van, hoe zit dit zo? Hij is wel echt toegankelijk voor ons om vragen te beantwoorden.</a:t>
            </a:r>
            <a:br>
              <a:rPr lang="nl-NL" sz="1800" i="1" dirty="0">
                <a:effectLst/>
                <a:latin typeface="Calibri" panose="020F0502020204030204" pitchFamily="34" charset="0"/>
                <a:ea typeface="Calibri" panose="020F0502020204030204" pitchFamily="34" charset="0"/>
              </a:rPr>
            </a:b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Ik kan bij de jongerenwerker terecht. Ah, kijk. Als ik zulke moeilijke vragen heb, ga ik naar hem, altijd.</a:t>
            </a:r>
            <a:br>
              <a:rPr lang="nl-NL" sz="1800" i="1" dirty="0">
                <a:effectLst/>
                <a:latin typeface="Times New Roman" panose="02020603050405020304" pitchFamily="18" charset="0"/>
                <a:ea typeface="Times New Roman" panose="02020603050405020304" pitchFamily="18" charset="0"/>
              </a:rPr>
            </a:b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[ambtenaar]</a:t>
            </a:r>
            <a:br>
              <a:rPr lang="nl-NL" sz="1800" i="1" dirty="0">
                <a:effectLst/>
                <a:latin typeface="Times New Roman" panose="02020603050405020304" pitchFamily="18" charset="0"/>
                <a:ea typeface="Times New Roman" panose="02020603050405020304" pitchFamily="18" charset="0"/>
              </a:rPr>
            </a:br>
            <a:r>
              <a:rPr lang="nl-NL" sz="1800" i="1" dirty="0">
                <a:effectLst/>
                <a:latin typeface="Calibri" panose="020F0502020204030204" pitchFamily="34" charset="0"/>
                <a:ea typeface="Calibri" panose="020F0502020204030204" pitchFamily="34" charset="0"/>
              </a:rPr>
              <a:t>…meestal geven we dat wel heel erg uit handen aan de jongerenwerkers. Omdat zij altijd goed in contact staan met jongeren </a:t>
            </a:r>
            <a:br>
              <a:rPr lang="nl-NL" sz="1800" i="1" dirty="0">
                <a:effectLst/>
                <a:latin typeface="Calibri" panose="020F0502020204030204" pitchFamily="34" charset="0"/>
                <a:ea typeface="Calibri" panose="020F0502020204030204" pitchFamily="34" charset="0"/>
              </a:rPr>
            </a:br>
            <a:br>
              <a:rPr lang="nl-NL" sz="1800" i="1" dirty="0">
                <a:effectLst/>
                <a:latin typeface="Calibri" panose="020F0502020204030204" pitchFamily="34" charset="0"/>
                <a:ea typeface="Calibri" panose="020F0502020204030204" pitchFamily="34" charset="0"/>
              </a:rPr>
            </a:br>
            <a:r>
              <a:rPr lang="nl-NL" sz="1800" i="1" dirty="0">
                <a:latin typeface="Calibri" panose="020F0502020204030204" pitchFamily="34" charset="0"/>
                <a:ea typeface="Calibri" panose="020F0502020204030204" pitchFamily="34" charset="0"/>
              </a:rPr>
              <a:t>I</a:t>
            </a:r>
            <a:r>
              <a:rPr lang="nl-NL" sz="1800" i="1" dirty="0">
                <a:effectLst/>
                <a:latin typeface="Calibri" panose="020F0502020204030204" pitchFamily="34" charset="0"/>
                <a:ea typeface="Times New Roman" panose="02020603050405020304" pitchFamily="18" charset="0"/>
              </a:rPr>
              <a:t>k vind dat één van de eerste kopjes koffie van de nieuwe projectleider partici</a:t>
            </a:r>
            <a:r>
              <a:rPr lang="nl-NL" sz="1800" i="1" dirty="0">
                <a:latin typeface="Calibri" panose="020F0502020204030204" pitchFamily="34" charset="0"/>
                <a:ea typeface="Times New Roman" panose="02020603050405020304" pitchFamily="18" charset="0"/>
              </a:rPr>
              <a:t>patie</a:t>
            </a:r>
            <a:br>
              <a:rPr lang="nl-NL" sz="1800" i="1" dirty="0">
                <a:effectLst/>
                <a:latin typeface="Times New Roman" panose="02020603050405020304" pitchFamily="18" charset="0"/>
                <a:ea typeface="Times New Roman" panose="02020603050405020304" pitchFamily="18" charset="0"/>
              </a:rPr>
            </a:br>
            <a:r>
              <a:rPr lang="nl-NL" sz="1800" i="1" dirty="0">
                <a:effectLst/>
                <a:latin typeface="Calibri" panose="020F0502020204030204" pitchFamily="34" charset="0"/>
                <a:ea typeface="Times New Roman" panose="02020603050405020304" pitchFamily="18" charset="0"/>
              </a:rPr>
              <a:t>met de jongerenwerker </a:t>
            </a:r>
            <a:r>
              <a:rPr lang="nl-NL" sz="1800" i="1" dirty="0">
                <a:latin typeface="Calibri" panose="020F0502020204030204" pitchFamily="34" charset="0"/>
                <a:ea typeface="Times New Roman" panose="02020603050405020304" pitchFamily="18" charset="0"/>
              </a:rPr>
              <a:t>in Moerwijk zou moeten zijn.</a:t>
            </a:r>
            <a:br>
              <a:rPr lang="nl-NL" sz="1800" dirty="0">
                <a:effectLst/>
                <a:latin typeface="Times New Roman" panose="02020603050405020304" pitchFamily="18" charset="0"/>
                <a:ea typeface="Times New Roman" panose="02020603050405020304" pitchFamily="18" charset="0"/>
              </a:rPr>
            </a:br>
            <a:endParaRPr lang="nl-NL" dirty="0"/>
          </a:p>
        </p:txBody>
      </p:sp>
      <p:pic>
        <p:nvPicPr>
          <p:cNvPr id="6146" name="Picture 2">
            <a:extLst>
              <a:ext uri="{FF2B5EF4-FFF2-40B4-BE49-F238E27FC236}">
                <a16:creationId xmlns:a16="http://schemas.microsoft.com/office/drawing/2014/main" id="{6AC794E6-A806-13E2-753F-A3069CBA1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22" y="4838140"/>
            <a:ext cx="4247693"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85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0C575-2640-BA1D-394E-EF85DE204AC8}"/>
              </a:ext>
            </a:extLst>
          </p:cNvPr>
          <p:cNvSpPr>
            <a:spLocks noGrp="1"/>
          </p:cNvSpPr>
          <p:nvPr>
            <p:ph type="title"/>
          </p:nvPr>
        </p:nvSpPr>
        <p:spPr/>
        <p:txBody>
          <a:bodyPr/>
          <a:lstStyle/>
          <a:p>
            <a:r>
              <a:rPr lang="nl-NL" dirty="0"/>
              <a:t>Onderzoeksvraag</a:t>
            </a:r>
          </a:p>
        </p:txBody>
      </p:sp>
      <p:sp>
        <p:nvSpPr>
          <p:cNvPr id="3" name="Tijdelijke aanduiding voor tekst 2">
            <a:extLst>
              <a:ext uri="{FF2B5EF4-FFF2-40B4-BE49-F238E27FC236}">
                <a16:creationId xmlns:a16="http://schemas.microsoft.com/office/drawing/2014/main" id="{EF046DE1-4E16-367B-7071-2096307D471F}"/>
              </a:ext>
            </a:extLst>
          </p:cNvPr>
          <p:cNvSpPr>
            <a:spLocks noGrp="1"/>
          </p:cNvSpPr>
          <p:nvPr>
            <p:ph type="body" idx="1"/>
          </p:nvPr>
        </p:nvSpPr>
        <p:spPr>
          <a:xfrm>
            <a:off x="677335" y="3227719"/>
            <a:ext cx="8596668" cy="1570962"/>
          </a:xfrm>
        </p:spPr>
        <p:txBody>
          <a:bodyPr/>
          <a:lstStyle/>
          <a:p>
            <a:r>
              <a:rPr lang="nl-NL" dirty="0">
                <a:solidFill>
                  <a:schemeClr val="accent1">
                    <a:lumMod val="75000"/>
                  </a:schemeClr>
                </a:solidFill>
              </a:rPr>
              <a:t>In welke mate beïnvloeden systemische en institutionele barrières het participatieproces tussen de Jeugdraad Moerwijk en de gemeente Den Haag?</a:t>
            </a:r>
          </a:p>
          <a:p>
            <a:endParaRPr lang="nl-NL" dirty="0"/>
          </a:p>
        </p:txBody>
      </p:sp>
    </p:spTree>
    <p:extLst>
      <p:ext uri="{BB962C8B-B14F-4D97-AF65-F5344CB8AC3E}">
        <p14:creationId xmlns:p14="http://schemas.microsoft.com/office/powerpoint/2010/main" val="354189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51222-2E9E-02E6-EDEE-348687FA45F4}"/>
              </a:ext>
            </a:extLst>
          </p:cNvPr>
          <p:cNvSpPr>
            <a:spLocks noGrp="1"/>
          </p:cNvSpPr>
          <p:nvPr>
            <p:ph type="title"/>
          </p:nvPr>
        </p:nvSpPr>
        <p:spPr>
          <a:xfrm>
            <a:off x="766981" y="806824"/>
            <a:ext cx="8596668" cy="1320800"/>
          </a:xfrm>
        </p:spPr>
        <p:txBody>
          <a:bodyPr/>
          <a:lstStyle/>
          <a:p>
            <a:r>
              <a:rPr lang="nl-NL" dirty="0"/>
              <a:t>Hypotheses &amp; Conceptueel model</a:t>
            </a:r>
          </a:p>
        </p:txBody>
      </p:sp>
      <p:pic>
        <p:nvPicPr>
          <p:cNvPr id="3" name="Afbeelding 2">
            <a:extLst>
              <a:ext uri="{FF2B5EF4-FFF2-40B4-BE49-F238E27FC236}">
                <a16:creationId xmlns:a16="http://schemas.microsoft.com/office/drawing/2014/main" id="{262C8B61-5C93-F025-BA29-DB88FF074412}"/>
              </a:ext>
            </a:extLst>
          </p:cNvPr>
          <p:cNvPicPr>
            <a:picLocks noChangeAspect="1"/>
          </p:cNvPicPr>
          <p:nvPr/>
        </p:nvPicPr>
        <p:blipFill>
          <a:blip r:embed="rId3"/>
          <a:stretch>
            <a:fillRect/>
          </a:stretch>
        </p:blipFill>
        <p:spPr>
          <a:xfrm>
            <a:off x="1790252" y="1467224"/>
            <a:ext cx="5760720" cy="4907280"/>
          </a:xfrm>
          <a:prstGeom prst="rect">
            <a:avLst/>
          </a:prstGeom>
        </p:spPr>
      </p:pic>
    </p:spTree>
    <p:extLst>
      <p:ext uri="{BB962C8B-B14F-4D97-AF65-F5344CB8AC3E}">
        <p14:creationId xmlns:p14="http://schemas.microsoft.com/office/powerpoint/2010/main" val="192413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D3F0B-7D3E-9E31-2024-3C5E5749F8D2}"/>
              </a:ext>
            </a:extLst>
          </p:cNvPr>
          <p:cNvSpPr>
            <a:spLocks noGrp="1"/>
          </p:cNvSpPr>
          <p:nvPr>
            <p:ph type="title"/>
          </p:nvPr>
        </p:nvSpPr>
        <p:spPr>
          <a:xfrm>
            <a:off x="677335" y="-496047"/>
            <a:ext cx="8596668" cy="3403600"/>
          </a:xfrm>
        </p:spPr>
        <p:txBody>
          <a:bodyPr/>
          <a:lstStyle/>
          <a:p>
            <a:r>
              <a:rPr lang="nl-NL" dirty="0"/>
              <a:t>Methodologie</a:t>
            </a:r>
          </a:p>
        </p:txBody>
      </p:sp>
      <p:sp>
        <p:nvSpPr>
          <p:cNvPr id="3" name="Tijdelijke aanduiding voor tekst 2">
            <a:extLst>
              <a:ext uri="{FF2B5EF4-FFF2-40B4-BE49-F238E27FC236}">
                <a16:creationId xmlns:a16="http://schemas.microsoft.com/office/drawing/2014/main" id="{3D1782BF-EA1E-0F62-2CBA-9AD700D641A5}"/>
              </a:ext>
            </a:extLst>
          </p:cNvPr>
          <p:cNvSpPr>
            <a:spLocks noGrp="1"/>
          </p:cNvSpPr>
          <p:nvPr>
            <p:ph type="body" idx="1"/>
          </p:nvPr>
        </p:nvSpPr>
        <p:spPr>
          <a:xfrm>
            <a:off x="677335" y="1864660"/>
            <a:ext cx="8596668" cy="3738282"/>
          </a:xfrm>
        </p:spPr>
        <p:txBody>
          <a:bodyPr>
            <a:normAutofit lnSpcReduction="10000"/>
          </a:bodyPr>
          <a:lstStyle/>
          <a:p>
            <a:pPr>
              <a:lnSpc>
                <a:spcPct val="150000"/>
              </a:lnSpc>
              <a:spcAft>
                <a:spcPts val="800"/>
              </a:spcAft>
            </a:pPr>
            <a:r>
              <a:rPr lang="nl-NL" i="1" kern="0" dirty="0" err="1">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Semi-gestructureerde</a:t>
            </a:r>
            <a:r>
              <a:rPr lang="nl-NL" i="1" kern="0"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 interviews</a:t>
            </a:r>
            <a:r>
              <a:rPr lang="nl-NL" b="1" kern="0"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a:t>
            </a:r>
            <a:r>
              <a:rPr lang="nl-NL" kern="0"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 Het afnemen van interviews met zowel ambtenaren van de gemeente Den Haag als leden van de Jeugdraad Moerwijk om hun ervaringen en de belemmeringen die zij tegenkomen te verkennen. </a:t>
            </a:r>
          </a:p>
          <a:p>
            <a:pPr>
              <a:lnSpc>
                <a:spcPct val="150000"/>
              </a:lnSpc>
              <a:spcAft>
                <a:spcPts val="800"/>
              </a:spcAft>
            </a:pPr>
            <a:r>
              <a:rPr lang="nl-NL" sz="1800" i="1"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Documentanalyse:</a:t>
            </a:r>
            <a:r>
              <a:rPr lang="nl-NL" sz="1800"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Het analyseren van gemeentelijke beleidsstukken over burger- en jongerenparticipatie om te begrijpen hoe de gemeente deze participatie benadert. </a:t>
            </a:r>
          </a:p>
          <a:p>
            <a:pPr>
              <a:lnSpc>
                <a:spcPct val="150000"/>
              </a:lnSpc>
              <a:spcAft>
                <a:spcPts val="800"/>
              </a:spcAft>
            </a:pPr>
            <a:r>
              <a:rPr lang="nl-NL" sz="1800" i="1" kern="0" dirty="0" err="1">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Focusgroepgesprek</a:t>
            </a:r>
            <a:r>
              <a:rPr lang="nl-NL" sz="1800" i="1"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a:r>
            <a:r>
              <a:rPr lang="nl-NL" sz="1800" kern="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nl-NL" sz="1800" kern="1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Door een </a:t>
            </a:r>
            <a:r>
              <a:rPr lang="nl-NL" sz="1800" kern="100" dirty="0" err="1">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focusgroepgesprek</a:t>
            </a:r>
            <a:r>
              <a:rPr lang="nl-NL" sz="1800" kern="1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te houden worden jongeren uitgedaagd om met elkaar na te denken over de hypothesen. Deze groepsdynamiek zorgt voor het delen van verschillende perspectieven en een diepgaandere discussie.</a:t>
            </a:r>
          </a:p>
        </p:txBody>
      </p:sp>
    </p:spTree>
    <p:extLst>
      <p:ext uri="{BB962C8B-B14F-4D97-AF65-F5344CB8AC3E}">
        <p14:creationId xmlns:p14="http://schemas.microsoft.com/office/powerpoint/2010/main" val="180451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91FB9-4A6B-755B-2F99-4279DEFDF08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F16568-FFB0-A566-DCF4-C6A4559A176B}"/>
              </a:ext>
            </a:extLst>
          </p:cNvPr>
          <p:cNvSpPr>
            <a:spLocks noGrp="1"/>
          </p:cNvSpPr>
          <p:nvPr>
            <p:ph type="title"/>
          </p:nvPr>
        </p:nvSpPr>
        <p:spPr>
          <a:xfrm>
            <a:off x="677335" y="25399"/>
            <a:ext cx="8596668" cy="4358341"/>
          </a:xfrm>
        </p:spPr>
        <p:txBody>
          <a:bodyPr>
            <a:normAutofit fontScale="90000"/>
          </a:bodyPr>
          <a:lstStyle/>
          <a:p>
            <a:r>
              <a:rPr lang="nl-NL" dirty="0"/>
              <a:t>Trots op Moerwijk ondanks de negatieve beeldvorming</a:t>
            </a:r>
            <a:br>
              <a:rPr lang="nl-NL" dirty="0"/>
            </a:br>
            <a:r>
              <a:rPr lang="nl-NL" sz="1800" i="1" dirty="0">
                <a:effectLst/>
                <a:latin typeface="Calibri" panose="020F0502020204030204" pitchFamily="34" charset="0"/>
                <a:ea typeface="Calibri" panose="020F0502020204030204" pitchFamily="34" charset="0"/>
              </a:rPr>
              <a:t>Kijk, het is misschien, wat ze zeggen in de krant, een slechte wijk, of zeggen dat het niet de rijkste wijk is, maar ik vind gewoon dat het een gezellige buurt is.</a:t>
            </a:r>
            <a:br>
              <a:rPr lang="nl-NL" sz="1800" dirty="0">
                <a:effectLst/>
                <a:latin typeface="Times New Roman" panose="02020603050405020304" pitchFamily="18" charset="0"/>
                <a:ea typeface="Times New Roman" panose="02020603050405020304" pitchFamily="18" charset="0"/>
              </a:rPr>
            </a:br>
            <a:br>
              <a:rPr lang="nl-NL" sz="1800" dirty="0">
                <a:effectLst/>
                <a:latin typeface="Times New Roman" panose="02020603050405020304" pitchFamily="18" charset="0"/>
                <a:ea typeface="Times New Roman" panose="02020603050405020304" pitchFamily="18" charset="0"/>
              </a:rPr>
            </a:br>
            <a:r>
              <a:rPr lang="nl-NL" sz="1800" i="1" dirty="0">
                <a:effectLst/>
                <a:latin typeface="Calibri" panose="020F0502020204030204" pitchFamily="34" charset="0"/>
                <a:ea typeface="Calibri" panose="020F0502020204030204" pitchFamily="34" charset="0"/>
              </a:rPr>
              <a:t>Ik heb nergens elders in de stad Den Haag, maar ook in Rotterdam heb ik ook gewerkt in dit soort wijken. Nooit een grotere participatiedrive gezien van bewoners, maar ook van jongeren, om mee te doen.</a:t>
            </a:r>
            <a:br>
              <a:rPr lang="nl-NL" sz="1800" i="1" dirty="0">
                <a:effectLst/>
                <a:latin typeface="Calibri" panose="020F0502020204030204" pitchFamily="34" charset="0"/>
                <a:ea typeface="Calibri" panose="020F0502020204030204" pitchFamily="34" charset="0"/>
              </a:rPr>
            </a:b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Want ik vind echt dat Moerwijk jarenlang. Hoe moet ik het zeggen?</a:t>
            </a:r>
            <a:br>
              <a:rPr lang="nl-NL" sz="1800" i="1" dirty="0">
                <a:effectLst/>
                <a:latin typeface="Times New Roman" panose="02020603050405020304" pitchFamily="18" charset="0"/>
                <a:ea typeface="Times New Roman" panose="02020603050405020304" pitchFamily="18" charset="0"/>
              </a:rPr>
            </a:br>
            <a:r>
              <a:rPr lang="nl-NL" sz="1800" i="1" dirty="0">
                <a:effectLst/>
                <a:latin typeface="Calibri" panose="020F0502020204030204" pitchFamily="34" charset="0"/>
                <a:ea typeface="Calibri" panose="020F0502020204030204" pitchFamily="34" charset="0"/>
              </a:rPr>
              <a:t>Is verwaarloosd. Vind ik zelf. En heel veel andere mensen vinden dat. En ik vind wel dat wij nu wel echt aandacht verdienen.</a:t>
            </a:r>
            <a:br>
              <a:rPr lang="nl-NL" sz="1800" dirty="0">
                <a:effectLst/>
                <a:latin typeface="Times New Roman" panose="02020603050405020304" pitchFamily="18" charset="0"/>
                <a:ea typeface="Times New Roman" panose="02020603050405020304" pitchFamily="18" charset="0"/>
              </a:rPr>
            </a:br>
            <a:endParaRPr lang="nl-NL" dirty="0"/>
          </a:p>
        </p:txBody>
      </p:sp>
      <p:pic>
        <p:nvPicPr>
          <p:cNvPr id="3074" name="Picture 2" descr="Tekst van Harrie Jekkers gloort op gevel: 'Moerwijk kon wel een oppepper  gebruiken' - Omroep West">
            <a:extLst>
              <a:ext uri="{FF2B5EF4-FFF2-40B4-BE49-F238E27FC236}">
                <a16:creationId xmlns:a16="http://schemas.microsoft.com/office/drawing/2014/main" id="{4C6A995E-9D51-067F-C743-ED9574B3C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827" y="3794872"/>
            <a:ext cx="52578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57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8564B-8A5E-C210-4860-AA63E26B14A1}"/>
              </a:ext>
            </a:extLst>
          </p:cNvPr>
          <p:cNvSpPr>
            <a:spLocks noGrp="1"/>
          </p:cNvSpPr>
          <p:nvPr>
            <p:ph type="title"/>
          </p:nvPr>
        </p:nvSpPr>
        <p:spPr>
          <a:xfrm>
            <a:off x="677335" y="-860611"/>
            <a:ext cx="8596668" cy="3572435"/>
          </a:xfrm>
        </p:spPr>
        <p:txBody>
          <a:bodyPr>
            <a:normAutofit fontScale="90000"/>
          </a:bodyPr>
          <a:lstStyle/>
          <a:p>
            <a:br>
              <a:rPr lang="nl-NL" dirty="0"/>
            </a:br>
            <a:br>
              <a:rPr lang="nl-NL" dirty="0"/>
            </a:br>
            <a:r>
              <a:rPr lang="nl-NL" dirty="0"/>
              <a:t>Er is niet één overheid</a:t>
            </a:r>
            <a:br>
              <a:rPr lang="nl-NL" dirty="0"/>
            </a:br>
            <a:r>
              <a:rPr lang="nl-NL" sz="1800" i="1" dirty="0">
                <a:effectLst/>
                <a:latin typeface="Calibri" panose="020F0502020204030204" pitchFamily="34" charset="0"/>
                <a:ea typeface="Calibri" panose="020F0502020204030204" pitchFamily="34" charset="0"/>
              </a:rPr>
              <a:t>[Interviewer]</a:t>
            </a:r>
            <a:br>
              <a:rPr lang="nl-NL" sz="1800" i="1" dirty="0">
                <a:effectLst/>
                <a:latin typeface="Times New Roman" panose="02020603050405020304" pitchFamily="18" charset="0"/>
                <a:ea typeface="Times New Roman" panose="02020603050405020304" pitchFamily="18" charset="0"/>
              </a:rPr>
            </a:br>
            <a:r>
              <a:rPr lang="nl-NL" sz="1800" i="1" dirty="0">
                <a:effectLst/>
                <a:latin typeface="Calibri" panose="020F0502020204030204" pitchFamily="34" charset="0"/>
                <a:ea typeface="Calibri" panose="020F0502020204030204" pitchFamily="34" charset="0"/>
              </a:rPr>
              <a:t>Nee, want als ik zeg de overheid. Waar denk jij dan aan? Wie is de overheid voor jou?</a:t>
            </a:r>
            <a:br>
              <a:rPr lang="nl-NL" sz="1800" i="1" dirty="0">
                <a:effectLst/>
                <a:latin typeface="Times New Roman" panose="02020603050405020304" pitchFamily="18" charset="0"/>
                <a:ea typeface="Times New Roman" panose="02020603050405020304" pitchFamily="18" charset="0"/>
              </a:rPr>
            </a:br>
            <a:r>
              <a:rPr lang="nl-NL" sz="1800" i="1" dirty="0">
                <a:effectLst/>
                <a:latin typeface="Calibri" panose="020F0502020204030204" pitchFamily="34" charset="0"/>
                <a:ea typeface="Calibri" panose="020F0502020204030204" pitchFamily="34" charset="0"/>
              </a:rPr>
              <a:t>[Jongere 1]</a:t>
            </a:r>
            <a:br>
              <a:rPr lang="nl-NL" sz="1800" i="1" dirty="0">
                <a:effectLst/>
                <a:latin typeface="Times New Roman" panose="02020603050405020304" pitchFamily="18" charset="0"/>
                <a:ea typeface="Times New Roman" panose="02020603050405020304" pitchFamily="18" charset="0"/>
              </a:rPr>
            </a:br>
            <a:r>
              <a:rPr lang="nl-NL" sz="1800" i="1" dirty="0">
                <a:effectLst/>
                <a:latin typeface="Calibri" panose="020F0502020204030204" pitchFamily="34" charset="0"/>
                <a:ea typeface="Calibri" panose="020F0502020204030204" pitchFamily="34" charset="0"/>
              </a:rPr>
              <a:t>Belasting denk ik eens aan. BTW. Dat.</a:t>
            </a:r>
            <a:br>
              <a:rPr lang="nl-NL" sz="1800" dirty="0">
                <a:effectLst/>
                <a:latin typeface="Times New Roman" panose="02020603050405020304" pitchFamily="18" charset="0"/>
                <a:ea typeface="Times New Roman" panose="02020603050405020304" pitchFamily="18" charset="0"/>
              </a:rPr>
            </a:br>
            <a:endParaRPr lang="nl-NL" dirty="0"/>
          </a:p>
        </p:txBody>
      </p:sp>
      <p:sp>
        <p:nvSpPr>
          <p:cNvPr id="3" name="Tijdelijke aanduiding voor tekst 2">
            <a:extLst>
              <a:ext uri="{FF2B5EF4-FFF2-40B4-BE49-F238E27FC236}">
                <a16:creationId xmlns:a16="http://schemas.microsoft.com/office/drawing/2014/main" id="{657C2085-CD97-D101-5748-281BA662AF73}"/>
              </a:ext>
            </a:extLst>
          </p:cNvPr>
          <p:cNvSpPr>
            <a:spLocks noGrp="1"/>
          </p:cNvSpPr>
          <p:nvPr>
            <p:ph type="body" idx="1"/>
          </p:nvPr>
        </p:nvSpPr>
        <p:spPr>
          <a:xfrm>
            <a:off x="973670" y="2596776"/>
            <a:ext cx="8596668" cy="3039036"/>
          </a:xfrm>
        </p:spPr>
        <p:txBody>
          <a:bodyPr>
            <a:normAutofit/>
          </a:bodyPr>
          <a:lstStyle/>
          <a:p>
            <a:endParaRPr lang="nl-NL" dirty="0"/>
          </a:p>
        </p:txBody>
      </p:sp>
      <p:pic>
        <p:nvPicPr>
          <p:cNvPr id="1026" name="Picture 2" descr="Organisatiecultuur en de (rijks)overheid">
            <a:extLst>
              <a:ext uri="{FF2B5EF4-FFF2-40B4-BE49-F238E27FC236}">
                <a16:creationId xmlns:a16="http://schemas.microsoft.com/office/drawing/2014/main" id="{C2B88200-E1EB-795F-C267-D335EC315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5" y="2241177"/>
            <a:ext cx="7857565" cy="405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9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978CE-E303-399F-0982-96BE934628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DEA307-47B1-1961-49E8-315171ED9F60}"/>
              </a:ext>
            </a:extLst>
          </p:cNvPr>
          <p:cNvSpPr>
            <a:spLocks noGrp="1"/>
          </p:cNvSpPr>
          <p:nvPr>
            <p:ph type="title"/>
          </p:nvPr>
        </p:nvSpPr>
        <p:spPr>
          <a:xfrm>
            <a:off x="605617" y="1656976"/>
            <a:ext cx="8596668" cy="3403600"/>
          </a:xfrm>
        </p:spPr>
        <p:txBody>
          <a:bodyPr>
            <a:normAutofit fontScale="90000"/>
          </a:bodyPr>
          <a:lstStyle/>
          <a:p>
            <a:r>
              <a:rPr lang="nl-NL" dirty="0"/>
              <a:t>Spreken we wel dezelfde taal?</a:t>
            </a:r>
            <a:br>
              <a:rPr lang="nl-NL" dirty="0"/>
            </a:br>
            <a:r>
              <a:rPr lang="nl-NL" sz="1800" i="1" dirty="0">
                <a:effectLst/>
                <a:latin typeface="Calibri" panose="020F0502020204030204" pitchFamily="34" charset="0"/>
                <a:ea typeface="Calibri" panose="020F0502020204030204" pitchFamily="34" charset="0"/>
              </a:rPr>
              <a:t>[jongere] </a:t>
            </a: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Ik weet niet, want de overheid, die komen altijd met die dure woorden, met die chique woorden. Zelfs ik begrijp het niet.</a:t>
            </a:r>
            <a:br>
              <a:rPr lang="nl-NL" sz="1800" i="1" dirty="0">
                <a:effectLst/>
                <a:latin typeface="Calibri" panose="020F0502020204030204" pitchFamily="34" charset="0"/>
                <a:ea typeface="Calibri" panose="020F0502020204030204" pitchFamily="34" charset="0"/>
              </a:rPr>
            </a:b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[jongeren]</a:t>
            </a: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En die spraken dan in zo'n taal dat ik achteraf een soort van moest gaan vertalen aan ze. Wat nou eigenlijk de vraag was. Ik denk dat dat voor hen soms wel heel lastig kan zijn.</a:t>
            </a:r>
            <a:br>
              <a:rPr lang="nl-NL" sz="1800" dirty="0">
                <a:effectLst/>
                <a:latin typeface="Times New Roman" panose="02020603050405020304" pitchFamily="18" charset="0"/>
                <a:ea typeface="Times New Roman" panose="02020603050405020304" pitchFamily="18" charset="0"/>
              </a:rPr>
            </a:b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[ambtenaar]</a:t>
            </a: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Times New Roman" panose="02020603050405020304" pitchFamily="18" charset="0"/>
              </a:rPr>
              <a:t>Want de </a:t>
            </a:r>
            <a:r>
              <a:rPr lang="nl-NL" sz="1800" i="1" dirty="0" err="1">
                <a:effectLst/>
                <a:latin typeface="Calibri" panose="020F0502020204030204" pitchFamily="34" charset="0"/>
                <a:ea typeface="Times New Roman" panose="02020603050405020304" pitchFamily="18" charset="0"/>
              </a:rPr>
              <a:t>don't</a:t>
            </a:r>
            <a:r>
              <a:rPr lang="nl-NL" sz="1800" i="1" dirty="0">
                <a:effectLst/>
                <a:latin typeface="Calibri" panose="020F0502020204030204" pitchFamily="34" charset="0"/>
                <a:ea typeface="Times New Roman" panose="02020603050405020304" pitchFamily="18" charset="0"/>
              </a:rPr>
              <a:t>, de absolute </a:t>
            </a:r>
            <a:r>
              <a:rPr lang="nl-NL" sz="1800" i="1" dirty="0" err="1">
                <a:effectLst/>
                <a:latin typeface="Calibri" panose="020F0502020204030204" pitchFamily="34" charset="0"/>
                <a:ea typeface="Times New Roman" panose="02020603050405020304" pitchFamily="18" charset="0"/>
              </a:rPr>
              <a:t>don't</a:t>
            </a:r>
            <a:r>
              <a:rPr lang="nl-NL" sz="1800" i="1" dirty="0">
                <a:effectLst/>
                <a:latin typeface="Calibri" panose="020F0502020204030204" pitchFamily="34" charset="0"/>
                <a:ea typeface="Times New Roman" panose="02020603050405020304" pitchFamily="18" charset="0"/>
              </a:rPr>
              <a:t> is dat je jongeren gaat spelen. Dat je hippe taal gaat gebruiken</a:t>
            </a:r>
            <a:br>
              <a:rPr lang="nl-NL" sz="1800" i="1" dirty="0">
                <a:effectLst/>
                <a:latin typeface="Times New Roman" panose="02020603050405020304" pitchFamily="18" charset="0"/>
                <a:ea typeface="Times New Roman" panose="02020603050405020304" pitchFamily="18" charset="0"/>
              </a:rPr>
            </a:br>
            <a:r>
              <a:rPr lang="nl-NL" sz="1800" i="1" dirty="0">
                <a:effectLst/>
                <a:latin typeface="Calibri" panose="020F0502020204030204" pitchFamily="34" charset="0"/>
                <a:ea typeface="Times New Roman" panose="02020603050405020304" pitchFamily="18" charset="0"/>
              </a:rPr>
              <a:t>of straattaal gaat gebruiken of op een manier gaat communiceren die eigenlijk niet bij je organisatie past.</a:t>
            </a:r>
            <a:br>
              <a:rPr lang="nl-NL" sz="1800" i="1" dirty="0">
                <a:effectLst/>
                <a:latin typeface="Calibri" panose="020F0502020204030204" pitchFamily="34" charset="0"/>
                <a:ea typeface="Times New Roman" panose="02020603050405020304" pitchFamily="18" charset="0"/>
              </a:rPr>
            </a:br>
            <a:br>
              <a:rPr lang="nl-NL" sz="1800" i="1" dirty="0">
                <a:effectLst/>
                <a:latin typeface="Calibri" panose="020F0502020204030204" pitchFamily="34" charset="0"/>
                <a:ea typeface="Times New Roman" panose="02020603050405020304" pitchFamily="18" charset="0"/>
              </a:rPr>
            </a:br>
            <a:r>
              <a:rPr lang="nl-NL" sz="1800" i="1" dirty="0">
                <a:effectLst/>
                <a:latin typeface="Calibri" panose="020F0502020204030204" pitchFamily="34" charset="0"/>
                <a:ea typeface="Calibri" panose="020F0502020204030204" pitchFamily="34" charset="0"/>
              </a:rPr>
              <a:t>[ambtenaar]</a:t>
            </a: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Ja, ik denk, ze doen wel altijd goed mee met de sessies. Maar overal hoor je altijd wel van, ja de overheid die doet toch niks. Of dat soort uitspraken.</a:t>
            </a:r>
            <a:br>
              <a:rPr lang="nl-NL" sz="1800" dirty="0">
                <a:effectLst/>
                <a:latin typeface="Times New Roman" panose="02020603050405020304" pitchFamily="18" charset="0"/>
                <a:ea typeface="Times New Roman" panose="02020603050405020304" pitchFamily="18" charset="0"/>
              </a:rPr>
            </a:br>
            <a:br>
              <a:rPr lang="nl-NL" sz="1800" i="1" dirty="0">
                <a:effectLst/>
                <a:latin typeface="Calibri" panose="020F0502020204030204" pitchFamily="34" charset="0"/>
                <a:ea typeface="Calibri" panose="020F0502020204030204" pitchFamily="34" charset="0"/>
              </a:rPr>
            </a:br>
            <a:br>
              <a:rPr lang="nl-NL" sz="1800" i="1" dirty="0">
                <a:effectLst/>
                <a:latin typeface="Calibri" panose="020F0502020204030204" pitchFamily="34" charset="0"/>
                <a:ea typeface="Calibri" panose="020F0502020204030204" pitchFamily="34" charset="0"/>
              </a:rPr>
            </a:br>
            <a:br>
              <a:rPr lang="nl-NL" sz="1800" i="1" dirty="0">
                <a:effectLst/>
                <a:latin typeface="Times New Roman" panose="02020603050405020304" pitchFamily="18" charset="0"/>
                <a:ea typeface="Times New Roman" panose="02020603050405020304" pitchFamily="18" charset="0"/>
              </a:rPr>
            </a:br>
            <a:r>
              <a:rPr lang="nl-NL" dirty="0"/>
              <a:t> </a:t>
            </a:r>
          </a:p>
        </p:txBody>
      </p:sp>
      <p:pic>
        <p:nvPicPr>
          <p:cNvPr id="5122" name="Picture 2" descr="Omgaan met een taalbarrière aan de telefoon of balie - Zaleco">
            <a:extLst>
              <a:ext uri="{FF2B5EF4-FFF2-40B4-BE49-F238E27FC236}">
                <a16:creationId xmlns:a16="http://schemas.microsoft.com/office/drawing/2014/main" id="{C0F25F3C-B9CF-3DB1-CAE0-369E582AB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800" y="4672855"/>
            <a:ext cx="1977824" cy="197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36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F65EA-18A9-C55E-57B7-3508D03685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634F9E-386C-B5CA-A2AA-758159B213B0}"/>
              </a:ext>
            </a:extLst>
          </p:cNvPr>
          <p:cNvSpPr>
            <a:spLocks noGrp="1"/>
          </p:cNvSpPr>
          <p:nvPr>
            <p:ph type="title"/>
          </p:nvPr>
        </p:nvSpPr>
        <p:spPr>
          <a:xfrm>
            <a:off x="452969" y="1421513"/>
            <a:ext cx="8596668" cy="3403600"/>
          </a:xfrm>
        </p:spPr>
        <p:txBody>
          <a:bodyPr>
            <a:normAutofit fontScale="90000"/>
          </a:bodyPr>
          <a:lstStyle/>
          <a:p>
            <a:pPr>
              <a:lnSpc>
                <a:spcPct val="107000"/>
              </a:lnSpc>
              <a:spcAft>
                <a:spcPts val="800"/>
              </a:spcAft>
            </a:pPr>
            <a:br>
              <a:rPr lang="nl-NL" dirty="0"/>
            </a:br>
            <a:r>
              <a:rPr lang="nl-NL" dirty="0"/>
              <a:t>Vooral vragen maar wordt er wel geluisterd?</a:t>
            </a:r>
            <a:br>
              <a:rPr lang="nl-NL" dirty="0"/>
            </a:br>
            <a:r>
              <a:rPr lang="nl-NL" sz="1800" i="1" kern="100" dirty="0">
                <a:effectLst/>
                <a:latin typeface="Calibri" panose="020F0502020204030204" pitchFamily="34" charset="0"/>
                <a:ea typeface="Calibri" panose="020F0502020204030204" pitchFamily="34" charset="0"/>
                <a:cs typeface="Calibri" panose="020F0502020204030204" pitchFamily="34" charset="0"/>
              </a:rPr>
              <a:t>[jongere]</a:t>
            </a:r>
            <a:br>
              <a:rPr lang="nl-NL" sz="1800" kern="100" dirty="0">
                <a:effectLst/>
                <a:latin typeface="Calibri" panose="020F0502020204030204" pitchFamily="34" charset="0"/>
                <a:ea typeface="Calibri" panose="020F0502020204030204" pitchFamily="34" charset="0"/>
                <a:cs typeface="Times New Roman" panose="02020603050405020304" pitchFamily="18" charset="0"/>
              </a:rPr>
            </a:br>
            <a:r>
              <a:rPr lang="nl-NL" sz="1800" i="1" kern="100" dirty="0">
                <a:effectLst/>
                <a:latin typeface="Calibri" panose="020F0502020204030204" pitchFamily="34" charset="0"/>
                <a:ea typeface="Calibri" panose="020F0502020204030204" pitchFamily="34" charset="0"/>
                <a:cs typeface="Calibri" panose="020F0502020204030204" pitchFamily="34" charset="0"/>
              </a:rPr>
              <a:t>Alleen, laten we zeggen, als er een renovatie plaatsvindt bij een bepaald huis, laten we zeggen bij mijn huis, vragen zij mij hoeveel je het wil hebben.</a:t>
            </a:r>
            <a:r>
              <a:rPr lang="nl-NL" sz="1800" i="1" kern="100" dirty="0">
                <a:latin typeface="Calibri" panose="020F0502020204030204" pitchFamily="34" charset="0"/>
                <a:ea typeface="Calibri" panose="020F0502020204030204" pitchFamily="34" charset="0"/>
                <a:cs typeface="Times New Roman" panose="02020603050405020304" pitchFamily="18" charset="0"/>
              </a:rPr>
              <a:t> </a:t>
            </a:r>
            <a:r>
              <a:rPr lang="nl-NL" sz="1800" i="1" kern="100" dirty="0">
                <a:effectLst/>
                <a:latin typeface="Calibri" panose="020F0502020204030204" pitchFamily="34" charset="0"/>
                <a:ea typeface="Calibri" panose="020F0502020204030204" pitchFamily="34" charset="0"/>
                <a:cs typeface="Calibri" panose="020F0502020204030204" pitchFamily="34" charset="0"/>
              </a:rPr>
              <a:t>Dan zeg ik dat ik het zo wil hebben. En dan laten ze dat als kleine lettertjes ofzo. En dan doen ze uiteindelijk wat ze zelf willen.</a:t>
            </a:r>
            <a:br>
              <a:rPr lang="nl-NL" sz="1800" i="1" kern="100" dirty="0">
                <a:effectLst/>
                <a:latin typeface="Calibri" panose="020F0502020204030204" pitchFamily="34" charset="0"/>
                <a:ea typeface="Calibri" panose="020F0502020204030204" pitchFamily="34" charset="0"/>
                <a:cs typeface="Calibri" panose="020F0502020204030204" pitchFamily="34" charset="0"/>
              </a:rPr>
            </a:br>
            <a:br>
              <a:rPr lang="nl-NL" sz="1800" i="1" kern="100" dirty="0">
                <a:effectLst/>
                <a:latin typeface="Calibri" panose="020F0502020204030204" pitchFamily="34" charset="0"/>
                <a:ea typeface="Calibri" panose="020F0502020204030204" pitchFamily="34" charset="0"/>
                <a:cs typeface="Calibri" panose="020F0502020204030204" pitchFamily="34" charset="0"/>
              </a:rPr>
            </a:br>
            <a:r>
              <a:rPr lang="nl-NL" sz="1800" i="1" dirty="0">
                <a:effectLst/>
                <a:latin typeface="Calibri" panose="020F0502020204030204" pitchFamily="34" charset="0"/>
                <a:ea typeface="Calibri" panose="020F0502020204030204" pitchFamily="34" charset="0"/>
              </a:rPr>
              <a:t>[ambtenaar]</a:t>
            </a:r>
            <a:br>
              <a:rPr lang="nl-NL" sz="1800" i="1" kern="100" dirty="0">
                <a:effectLst/>
                <a:latin typeface="Calibri" panose="020F0502020204030204" pitchFamily="34" charset="0"/>
                <a:ea typeface="Calibri" panose="020F0502020204030204" pitchFamily="34" charset="0"/>
                <a:cs typeface="Calibri" panose="020F0502020204030204" pitchFamily="34" charset="0"/>
              </a:rPr>
            </a:br>
            <a:r>
              <a:rPr lang="nl-NL" sz="1800" i="1" dirty="0">
                <a:effectLst/>
                <a:latin typeface="Calibri" panose="020F0502020204030204" pitchFamily="34" charset="0"/>
                <a:ea typeface="Calibri" panose="020F0502020204030204" pitchFamily="34" charset="0"/>
              </a:rPr>
              <a:t>En misschien wel het belangrijkste is dat er altijd wordt teruggekoppeld. Want dat missen jongeren heel vaak. Dan doen ze ergens aan mee en dan horen ze er niks meer van.</a:t>
            </a:r>
            <a:br>
              <a:rPr lang="nl-NL" sz="1800" i="1" dirty="0">
                <a:effectLst/>
                <a:latin typeface="Calibri" panose="020F0502020204030204" pitchFamily="34" charset="0"/>
                <a:ea typeface="Calibri" panose="020F0502020204030204" pitchFamily="34" charset="0"/>
              </a:rPr>
            </a:b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[ambtenaar]</a:t>
            </a: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Ja, minder goed is denk ik toch dat we teveel vinken. Dus niet echt luisteren en samenwerken. En goed is dat toch ook echt stappen gezet worden om het wel echt samen te doen.</a:t>
            </a:r>
            <a:br>
              <a:rPr lang="nl-NL" sz="1800" i="1" dirty="0">
                <a:effectLst/>
                <a:latin typeface="Calibri" panose="020F0502020204030204" pitchFamily="34" charset="0"/>
                <a:ea typeface="Calibri" panose="020F0502020204030204" pitchFamily="34" charset="0"/>
              </a:rPr>
            </a:b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[ambtenaar]</a:t>
            </a:r>
            <a:br>
              <a:rPr lang="nl-NL" sz="1800" i="1" dirty="0">
                <a:effectLst/>
                <a:latin typeface="Calibri" panose="020F0502020204030204" pitchFamily="34" charset="0"/>
                <a:ea typeface="Calibri" panose="020F0502020204030204" pitchFamily="34" charset="0"/>
              </a:rPr>
            </a:br>
            <a:r>
              <a:rPr lang="nl-NL" sz="1800" i="1" dirty="0">
                <a:effectLst/>
                <a:latin typeface="Calibri" panose="020F0502020204030204" pitchFamily="34" charset="0"/>
                <a:ea typeface="Calibri" panose="020F0502020204030204" pitchFamily="34" charset="0"/>
              </a:rPr>
              <a:t>Maar het vertrouwen dat er iets mee gebeurt. Dat dan vaak terugkoppelingen ontbreken. Dat zien we in ons werk ook, dat dat heel belangrijk is.</a:t>
            </a:r>
            <a:br>
              <a:rPr lang="nl-NL" sz="1800" dirty="0">
                <a:effectLst/>
                <a:latin typeface="Times New Roman" panose="02020603050405020304" pitchFamily="18" charset="0"/>
                <a:ea typeface="Times New Roman" panose="02020603050405020304" pitchFamily="18" charset="0"/>
              </a:rPr>
            </a:br>
            <a:br>
              <a:rPr lang="nl-NL" sz="1800" dirty="0">
                <a:effectLst/>
                <a:latin typeface="Times New Roman" panose="02020603050405020304" pitchFamily="18" charset="0"/>
                <a:ea typeface="Times New Roman" panose="02020603050405020304" pitchFamily="18" charset="0"/>
              </a:rPr>
            </a:br>
            <a:br>
              <a:rPr lang="nl-NL" sz="1800" i="1" dirty="0">
                <a:effectLst/>
                <a:latin typeface="Times New Roman" panose="02020603050405020304" pitchFamily="18" charset="0"/>
                <a:ea typeface="Times New Roman" panose="02020603050405020304" pitchFamily="18" charset="0"/>
              </a:rPr>
            </a:br>
            <a:br>
              <a:rPr lang="nl-NL"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nl-NL" dirty="0"/>
          </a:p>
        </p:txBody>
      </p:sp>
      <p:pic>
        <p:nvPicPr>
          <p:cNvPr id="2050" name="Picture 2" descr="Stockfoto's van Luisteren, rechtenvrije afbeeldingen | Depositphotos">
            <a:extLst>
              <a:ext uri="{FF2B5EF4-FFF2-40B4-BE49-F238E27FC236}">
                <a16:creationId xmlns:a16="http://schemas.microsoft.com/office/drawing/2014/main" id="{1DF162E7-7DEA-1190-83DD-7C3CF60BF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5618"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6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371AE-D7BE-B398-7408-DBCE5D7A54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C4EC3F-8C7F-744D-4461-A719DC503471}"/>
              </a:ext>
            </a:extLst>
          </p:cNvPr>
          <p:cNvSpPr>
            <a:spLocks noGrp="1"/>
          </p:cNvSpPr>
          <p:nvPr>
            <p:ph type="title"/>
          </p:nvPr>
        </p:nvSpPr>
        <p:spPr>
          <a:xfrm>
            <a:off x="677335" y="-1265518"/>
            <a:ext cx="8596668" cy="3403600"/>
          </a:xfrm>
        </p:spPr>
        <p:txBody>
          <a:bodyPr>
            <a:normAutofit fontScale="90000"/>
          </a:bodyPr>
          <a:lstStyle/>
          <a:p>
            <a:br>
              <a:rPr lang="nl-NL" dirty="0"/>
            </a:br>
            <a:br>
              <a:rPr lang="nl-NL" dirty="0"/>
            </a:br>
            <a:br>
              <a:rPr lang="nl-NL" dirty="0"/>
            </a:br>
            <a:r>
              <a:rPr lang="nl-NL" dirty="0"/>
              <a:t>Bereiken we iedereen?</a:t>
            </a:r>
            <a:br>
              <a:rPr lang="nl-NL" dirty="0"/>
            </a:br>
            <a:br>
              <a:rPr lang="nl-NL" sz="1800" dirty="0">
                <a:latin typeface="Calibri" panose="020F0502020204030204" pitchFamily="34" charset="0"/>
              </a:rPr>
            </a:br>
            <a:endParaRPr lang="nl-NL" dirty="0"/>
          </a:p>
        </p:txBody>
      </p:sp>
      <p:sp>
        <p:nvSpPr>
          <p:cNvPr id="3" name="Tijdelijke aanduiding voor tekst 2">
            <a:extLst>
              <a:ext uri="{FF2B5EF4-FFF2-40B4-BE49-F238E27FC236}">
                <a16:creationId xmlns:a16="http://schemas.microsoft.com/office/drawing/2014/main" id="{D9722BF9-9FF9-D013-FED8-D6EB6622E264}"/>
              </a:ext>
            </a:extLst>
          </p:cNvPr>
          <p:cNvSpPr>
            <a:spLocks noGrp="1"/>
          </p:cNvSpPr>
          <p:nvPr>
            <p:ph type="body" idx="1"/>
          </p:nvPr>
        </p:nvSpPr>
        <p:spPr>
          <a:xfrm>
            <a:off x="551829" y="519951"/>
            <a:ext cx="8596668" cy="4876801"/>
          </a:xfrm>
        </p:spPr>
        <p:txBody>
          <a:bodyPr>
            <a:normAutofit/>
          </a:bodyPr>
          <a:lstStyle/>
          <a:p>
            <a:endParaRPr lang="nl-NL" i="1" dirty="0">
              <a:solidFill>
                <a:schemeClr val="accent1">
                  <a:lumMod val="75000"/>
                </a:schemeClr>
              </a:solidFill>
              <a:latin typeface="Calibri" panose="020F0502020204030204" pitchFamily="34" charset="0"/>
              <a:ea typeface="Calibri" panose="020F0502020204030204" pitchFamily="34" charset="0"/>
            </a:endParaRPr>
          </a:p>
          <a:p>
            <a:r>
              <a:rPr lang="nl-NL" sz="1800" i="1" dirty="0">
                <a:solidFill>
                  <a:schemeClr val="accent1">
                    <a:lumMod val="75000"/>
                  </a:schemeClr>
                </a:solidFill>
                <a:effectLst/>
                <a:latin typeface="Calibri" panose="020F0502020204030204" pitchFamily="34" charset="0"/>
                <a:ea typeface="Calibri" panose="020F0502020204030204" pitchFamily="34" charset="0"/>
              </a:rPr>
              <a:t>[ambtenaar] </a:t>
            </a:r>
            <a:endParaRPr lang="nl-NL" sz="1800" b="1" i="1" dirty="0">
              <a:solidFill>
                <a:schemeClr val="accent1">
                  <a:lumMod val="75000"/>
                </a:schemeClr>
              </a:solidFill>
              <a:effectLst/>
              <a:latin typeface="Calibri" panose="020F0502020204030204" pitchFamily="34" charset="0"/>
              <a:ea typeface="Calibri" panose="020F0502020204030204" pitchFamily="34" charset="0"/>
            </a:endParaRPr>
          </a:p>
          <a:p>
            <a:r>
              <a:rPr lang="nl-NL" sz="1800" i="1" dirty="0">
                <a:solidFill>
                  <a:schemeClr val="accent1">
                    <a:lumMod val="75000"/>
                  </a:schemeClr>
                </a:solidFill>
                <a:effectLst/>
                <a:latin typeface="Calibri" panose="020F0502020204030204" pitchFamily="34" charset="0"/>
                <a:ea typeface="Calibri" panose="020F0502020204030204" pitchFamily="34" charset="0"/>
              </a:rPr>
              <a:t>Maar of daarmee bepaalde jongeren vanwege de </a:t>
            </a:r>
            <a:r>
              <a:rPr lang="nl-NL" sz="1800" i="1" dirty="0" err="1">
                <a:solidFill>
                  <a:schemeClr val="accent1">
                    <a:lumMod val="75000"/>
                  </a:schemeClr>
                </a:solidFill>
                <a:effectLst/>
                <a:latin typeface="Calibri" panose="020F0502020204030204" pitchFamily="34" charset="0"/>
                <a:ea typeface="Calibri" panose="020F0502020204030204" pitchFamily="34" charset="0"/>
              </a:rPr>
              <a:t>sociaal-economische</a:t>
            </a:r>
            <a:r>
              <a:rPr lang="nl-NL" sz="1800" i="1" dirty="0">
                <a:solidFill>
                  <a:schemeClr val="accent1">
                    <a:lumMod val="75000"/>
                  </a:schemeClr>
                </a:solidFill>
                <a:effectLst/>
                <a:latin typeface="Calibri" panose="020F0502020204030204" pitchFamily="34" charset="0"/>
                <a:ea typeface="Calibri" panose="020F0502020204030204" pitchFamily="34" charset="0"/>
              </a:rPr>
              <a:t> achtergrond belemmerd werden, daar hebben wij ook niet per se zicht op</a:t>
            </a:r>
          </a:p>
          <a:p>
            <a:r>
              <a:rPr lang="nl-NL" i="1" dirty="0">
                <a:solidFill>
                  <a:schemeClr val="accent1">
                    <a:lumMod val="75000"/>
                  </a:schemeClr>
                </a:solidFill>
                <a:latin typeface="Calibri" panose="020F0502020204030204" pitchFamily="34" charset="0"/>
                <a:ea typeface="Calibri" panose="020F0502020204030204" pitchFamily="34" charset="0"/>
              </a:rPr>
              <a:t>[jongerenwerker]</a:t>
            </a:r>
          </a:p>
          <a:p>
            <a:r>
              <a:rPr lang="nl-NL" i="1" dirty="0">
                <a:solidFill>
                  <a:schemeClr val="accent1">
                    <a:lumMod val="75000"/>
                  </a:schemeClr>
                </a:solidFill>
                <a:latin typeface="Calibri" panose="020F0502020204030204" pitchFamily="34" charset="0"/>
                <a:ea typeface="Calibri" panose="020F0502020204030204" pitchFamily="34" charset="0"/>
              </a:rPr>
              <a:t>I</a:t>
            </a:r>
            <a:r>
              <a:rPr lang="nl-NL" sz="1800" i="1" dirty="0">
                <a:solidFill>
                  <a:schemeClr val="accent1">
                    <a:lumMod val="75000"/>
                  </a:schemeClr>
                </a:solidFill>
                <a:effectLst/>
                <a:latin typeface="Calibri" panose="020F0502020204030204" pitchFamily="34" charset="0"/>
                <a:ea typeface="Calibri" panose="020F0502020204030204" pitchFamily="34" charset="0"/>
              </a:rPr>
              <a:t>k kan jongeren meenemen. Maar de jongeren die ik meeneem. Zijn waarschijnlijk de jongeren die al veel actiever zijn.</a:t>
            </a:r>
          </a:p>
          <a:p>
            <a:endParaRPr lang="nl-NL" sz="1800" i="1" dirty="0">
              <a:solidFill>
                <a:schemeClr val="accent1">
                  <a:lumMod val="75000"/>
                </a:schemeClr>
              </a:solidFill>
              <a:effectLst/>
              <a:latin typeface="Times New Roman" panose="02020603050405020304" pitchFamily="18" charset="0"/>
              <a:ea typeface="Times New Roman" panose="02020603050405020304" pitchFamily="18" charset="0"/>
            </a:endParaRPr>
          </a:p>
          <a:p>
            <a:endParaRPr lang="nl-NL" i="1" dirty="0">
              <a:solidFill>
                <a:schemeClr val="accent1">
                  <a:lumMod val="75000"/>
                </a:schemeClr>
              </a:solidFill>
            </a:endParaRPr>
          </a:p>
        </p:txBody>
      </p:sp>
      <p:pic>
        <p:nvPicPr>
          <p:cNvPr id="4104" name="Picture 8" descr="Jongeren Foto's, Afbeeldingen en Stock Fotografie - 123RF">
            <a:extLst>
              <a:ext uri="{FF2B5EF4-FFF2-40B4-BE49-F238E27FC236}">
                <a16:creationId xmlns:a16="http://schemas.microsoft.com/office/drawing/2014/main" id="{0E5D5156-8110-EB6E-7B2B-1D5943A8D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334" y="3923551"/>
            <a:ext cx="4286250"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044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4eee555b-60cb-408a-867c-b5f887184bf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11822F2A7EB2438AC9B78EFC18E385" ma:contentTypeVersion="19" ma:contentTypeDescription="Een nieuw document maken." ma:contentTypeScope="" ma:versionID="3de96b67908439e74b0c292d5c139fd8">
  <xsd:schema xmlns:xsd="http://www.w3.org/2001/XMLSchema" xmlns:xs="http://www.w3.org/2001/XMLSchema" xmlns:p="http://schemas.microsoft.com/office/2006/metadata/properties" xmlns:ns1="http://schemas.microsoft.com/sharepoint/v3" xmlns:ns3="4eee555b-60cb-408a-867c-b5f887184bf7" xmlns:ns4="b20df2ec-4cb1-4ed9-8b60-1b36c281d43e" targetNamespace="http://schemas.microsoft.com/office/2006/metadata/properties" ma:root="true" ma:fieldsID="de77e04aa38a9ce51e9066903f58dfba" ns1:_="" ns3:_="" ns4:_="">
    <xsd:import namespace="http://schemas.microsoft.com/sharepoint/v3"/>
    <xsd:import namespace="4eee555b-60cb-408a-867c-b5f887184bf7"/>
    <xsd:import namespace="b20df2ec-4cb1-4ed9-8b60-1b36c281d43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1:_ip_UnifiedCompliancePolicyProperties" minOccurs="0"/>
                <xsd:element ref="ns1:_ip_UnifiedCompliancePolicyUIAction" minOccurs="0"/>
                <xsd:element ref="ns3:_activity"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igenschappen van het geïntegreerd beleid voor naleving" ma:hidden="true" ma:internalName="_ip_UnifiedCompliancePolicyProperties">
      <xsd:simpleType>
        <xsd:restriction base="dms:Note"/>
      </xsd:simpleType>
    </xsd:element>
    <xsd:element name="_ip_UnifiedCompliancePolicyUIAction" ma:index="21"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ee555b-60cb-408a-867c-b5f887184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0df2ec-4cb1-4ed9-8b60-1b36c281d43e"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SharingHintHash" ma:index="14"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AC3FAA-6CCA-4395-8E08-32460C00B836}">
  <ds:schemaRefs>
    <ds:schemaRef ds:uri="http://schemas.microsoft.com/sharepoint/v3/contenttype/forms"/>
  </ds:schemaRefs>
</ds:datastoreItem>
</file>

<file path=customXml/itemProps2.xml><?xml version="1.0" encoding="utf-8"?>
<ds:datastoreItem xmlns:ds="http://schemas.openxmlformats.org/officeDocument/2006/customXml" ds:itemID="{91F251A1-09A5-46ED-9D05-2F3E72323655}">
  <ds:schemaRefs>
    <ds:schemaRef ds:uri="http://purl.org/dc/dcmitype/"/>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sharepoint/v3"/>
    <ds:schemaRef ds:uri="http://purl.org/dc/terms/"/>
    <ds:schemaRef ds:uri="4eee555b-60cb-408a-867c-b5f887184bf7"/>
    <ds:schemaRef ds:uri="http://schemas.microsoft.com/office/infopath/2007/PartnerControls"/>
    <ds:schemaRef ds:uri="b20df2ec-4cb1-4ed9-8b60-1b36c281d43e"/>
    <ds:schemaRef ds:uri="http://schemas.microsoft.com/office/2006/metadata/properties"/>
  </ds:schemaRefs>
</ds:datastoreItem>
</file>

<file path=customXml/itemProps3.xml><?xml version="1.0" encoding="utf-8"?>
<ds:datastoreItem xmlns:ds="http://schemas.openxmlformats.org/officeDocument/2006/customXml" ds:itemID="{41A2D947-FC0D-4820-BD35-D80EF822CF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ee555b-60cb-408a-867c-b5f887184bf7"/>
    <ds:schemaRef ds:uri="b20df2ec-4cb1-4ed9-8b60-1b36c281d4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03e95be-f593-41dc-b647-f46fbd6a5fa3}" enabled="1" method="Standard" siteId="{8c653938-6726-49c5-bca7-8e44a4bf2029}" removed="0"/>
</clbl:labelList>
</file>

<file path=docProps/app.xml><?xml version="1.0" encoding="utf-8"?>
<Properties xmlns="http://schemas.openxmlformats.org/officeDocument/2006/extended-properties" xmlns:vt="http://schemas.openxmlformats.org/officeDocument/2006/docPropsVTypes">
  <Template>Facet</Template>
  <TotalTime>1470</TotalTime>
  <Words>1506</Words>
  <Application>Microsoft Office PowerPoint</Application>
  <PresentationFormat>Breedbeeld</PresentationFormat>
  <Paragraphs>37</Paragraphs>
  <Slides>13</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Aptos</vt:lpstr>
      <vt:lpstr>Arial</vt:lpstr>
      <vt:lpstr>Calibri</vt:lpstr>
      <vt:lpstr>Times New Roman</vt:lpstr>
      <vt:lpstr>Trebuchet MS</vt:lpstr>
      <vt:lpstr>Wingdings 3</vt:lpstr>
      <vt:lpstr>Facet</vt:lpstr>
      <vt:lpstr>Onderzoek naar Jeugdparticipatie in Moerwijk  </vt:lpstr>
      <vt:lpstr>Onderzoeksvraag</vt:lpstr>
      <vt:lpstr>Hypotheses &amp; Conceptueel model</vt:lpstr>
      <vt:lpstr>Methodologie</vt:lpstr>
      <vt:lpstr>Trots op Moerwijk ondanks de negatieve beeldvorming Kijk, het is misschien, wat ze zeggen in de krant, een slechte wijk, of zeggen dat het niet de rijkste wijk is, maar ik vind gewoon dat het een gezellige buurt is.  Ik heb nergens elders in de stad Den Haag, maar ook in Rotterdam heb ik ook gewerkt in dit soort wijken. Nooit een grotere participatiedrive gezien van bewoners, maar ook van jongeren, om mee te doen.  Want ik vind echt dat Moerwijk jarenlang. Hoe moet ik het zeggen? Is verwaarloosd. Vind ik zelf. En heel veel andere mensen vinden dat. En ik vind wel dat wij nu wel echt aandacht verdienen. </vt:lpstr>
      <vt:lpstr>  Er is niet één overheid [Interviewer] Nee, want als ik zeg de overheid. Waar denk jij dan aan? Wie is de overheid voor jou? [Jongere 1] Belasting denk ik eens aan. BTW. Dat. </vt:lpstr>
      <vt:lpstr>Spreken we wel dezelfde taal? [jongere]  Ik weet niet, want de overheid, die komen altijd met die dure woorden, met die chique woorden. Zelfs ik begrijp het niet.  [jongeren] En die spraken dan in zo'n taal dat ik achteraf een soort van moest gaan vertalen aan ze. Wat nou eigenlijk de vraag was. Ik denk dat dat voor hen soms wel heel lastig kan zijn.  [ambtenaar] Want de don't, de absolute don't is dat je jongeren gaat spelen. Dat je hippe taal gaat gebruiken of straattaal gaat gebruiken of op een manier gaat communiceren die eigenlijk niet bij je organisatie past.  [ambtenaar] Ja, ik denk, ze doen wel altijd goed mee met de sessies. Maar overal hoor je altijd wel van, ja de overheid die doet toch niks. Of dat soort uitspraken.     </vt:lpstr>
      <vt:lpstr> Vooral vragen maar wordt er wel geluisterd? [jongere] Alleen, laten we zeggen, als er een renovatie plaatsvindt bij een bepaald huis, laten we zeggen bij mijn huis, vragen zij mij hoeveel je het wil hebben. Dan zeg ik dat ik het zo wil hebben. En dan laten ze dat als kleine lettertjes ofzo. En dan doen ze uiteindelijk wat ze zelf willen.  [ambtenaar] En misschien wel het belangrijkste is dat er altijd wordt teruggekoppeld. Want dat missen jongeren heel vaak. Dan doen ze ergens aan mee en dan horen ze er niks meer van.  [ambtenaar] Ja, minder goed is denk ik toch dat we teveel vinken. Dus niet echt luisteren en samenwerken. En goed is dat toch ook echt stappen gezet worden om het wel echt samen te doen.  [ambtenaar] Maar het vertrouwen dat er iets mee gebeurt. Dat dan vaak terugkoppelingen ontbreken. Dat zien we in ons werk ook, dat dat heel belangrijk is.    </vt:lpstr>
      <vt:lpstr>   Bereiken we iedereen?  </vt:lpstr>
      <vt:lpstr>Tijd en geld als belemmering: wel of geen vergoeding? Maar school en stage, dat is wel druk. En om daarnaast ook nog een bijbaan te hebben, sociale leven nog, sporten, dat kan ik echt nog wel eens in de knoop raken met die dingen.  En alle gemeentemensen worden wel betaald. En wij zitten daar maar ons tijd te voordoen.  [ambtenaar] Want als je ervan uitgaat dat ze die tijd die ze daarin investeren. Natuurlijk ook een bijbaantje of iets dergelijks hadden kunnen nemen. Waar ze natuurlijk wel geld aan verdienen.  Ja, daar kregen ze een vergoeding, maar afgelopen keer, afgelopen drie keer hebben we dat niet gedaan. Dat was ook niet binnen het budget, we wilden daarvoor niet echt aan gedacht.   </vt:lpstr>
      <vt:lpstr>Knellende en onduidelijke regels En daarnaast kregen we toen ook te horen dat bijvoorbeeld de gemeente Den Haag... Dat die geen TikTok mag gebruiken. Terwijl als je nu kijkt, TikTok is toch wel het social media platform... Wat onder jongeren in ieder geval heel goed gaat. En dus dat jij vanuit beleid iets niet mag.  Maar we leven toch ook in een samenleving waarin we mensen heel erg afrekenen. En dat maakt ook wel dat mensen en zeker ambtenaren denk ik ook wel soms voorzichtig zijn en het ook maar op zijn beloop te laten.  Wij zijn natuurlijk heel sectoraal ingericht. Maar het leven van de jongeren is niet sectoraal. Heel vaak zijn we er allemaal van. En dat betekent eigenlijk in de uitvoering dat niemand er van is.  Ik denk met name dat je een bepaalde balans moet vinden tussen wat er binnen eigenlijk een politiek-bestuurlijke omgeving mogelijk is. En de ambitie die je hebt voor jeugdparticipatie. Dat vind ik wel lastig omdat niet alles kan. En je toch ook met bepaalde regels binnen de gemeente te maken krijgt. Terwijl je vanuit jeugdparticipatie eigenlijk best wel wat mooie dingen kan doen samen met jongeren. En hen ook vaker meer stem kan geven. Maar je wordt soms toch wel beperkt binnen die bureaucratische regels. Maar ook binnen het politiek-bestuurlijke.      </vt:lpstr>
      <vt:lpstr>Zoek elkaar op om vertrouwen te winnen [Jongere]  Ik denk als ze meer toenadering zoeken naar jongeren en vragen van wat vinden jullie leuk, waarmee kunnen we je helpen. Ik denk dat de jongeren dat ook fijner vinden. Er wordt ook naar mij geluisterd, dit wil ik graag en dat gaan we dan ook doen.  Ik denk misschien hier en daar een dagje meelopen in een buurtcentrum en ze zien wat er binnen loopt en hoe zo'n dag gaat. Misschien zelf ook een beetje gesprekken aangaan met de jongeren, net als dat u gewoon op gesprekken komt  [ambtenaar] Fysiek natuurlijk is het makkelijker. Want als jij op een plekje gaat naar een buurthuis, dan spreek je jongeren denk ik wel.  [ambtenaar] Nou in Moerwijk hebben we heel erg ingezet op groot netwerken. Waarin al die partijen elkaar kunnen ontmoeten en ook met elkaar kunnen samenwerken. De ambtenaren komen veel meer richting de wijk.       </vt:lpstr>
      <vt:lpstr>De jongerenwerker als bruggenbouwer [jongeren] Mocht er problemen zijn in de wijk, melden we die altijd bij de jongerenwerker  Ja, hier in de wijk, iedereen kent de jongerenwerker wel. Ik vraag hem ook heel veel dingen van, hoe zit dit zo? Hij is wel echt toegankelijk voor ons om vragen te beantwoorden.  Ik kan bij de jongerenwerker terecht. Ah, kijk. Als ik zulke moeilijke vragen heb, ga ik naar hem, altijd.  [ambtenaar] …meestal geven we dat wel heel erg uit handen aan de jongerenwerkers. Omdat zij altijd goed in contact staan met jongeren   Ik vind dat één van de eerste kopjes koffie van de nieuwe projectleider participatie met de jongerenwerker in Moerwijk zou moeten zijn.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Rutger Schoenmakers</dc:creator>
  <cp:lastModifiedBy>Rutger Schoenmakers</cp:lastModifiedBy>
  <cp:revision>5</cp:revision>
  <dcterms:created xsi:type="dcterms:W3CDTF">2024-11-03T13:19:48Z</dcterms:created>
  <dcterms:modified xsi:type="dcterms:W3CDTF">2024-12-29T16:20:37Z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0x0101003D11822F2A7EB2438AC9B78EFC18E385</vt:lpwstr>
  </property>
</Properties>
</file>